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7" r:id="rId3"/>
    <p:sldId id="258" r:id="rId4"/>
    <p:sldId id="262" r:id="rId5"/>
    <p:sldId id="263" r:id="rId6"/>
    <p:sldId id="264" r:id="rId7"/>
    <p:sldId id="283" r:id="rId8"/>
    <p:sldId id="265" r:id="rId9"/>
    <p:sldId id="284" r:id="rId10"/>
    <p:sldId id="285" r:id="rId11"/>
    <p:sldId id="266" r:id="rId12"/>
    <p:sldId id="288" r:id="rId13"/>
    <p:sldId id="289" r:id="rId14"/>
    <p:sldId id="267" r:id="rId15"/>
    <p:sldId id="287" r:id="rId16"/>
    <p:sldId id="268" r:id="rId17"/>
    <p:sldId id="259" r:id="rId18"/>
    <p:sldId id="260" r:id="rId19"/>
    <p:sldId id="290" r:id="rId20"/>
    <p:sldId id="261" r:id="rId21"/>
    <p:sldId id="271" r:id="rId22"/>
    <p:sldId id="272" r:id="rId23"/>
    <p:sldId id="273" r:id="rId24"/>
    <p:sldId id="274" r:id="rId25"/>
    <p:sldId id="276" r:id="rId26"/>
    <p:sldId id="275" r:id="rId27"/>
    <p:sldId id="277" r:id="rId28"/>
    <p:sldId id="282" r:id="rId29"/>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366CC"/>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3" d="100"/>
          <a:sy n="83" d="100"/>
        </p:scale>
        <p:origin x="-450" y="-7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bg>
      <p:bgRef idx="1001">
        <a:schemeClr val="bg1"/>
      </p:bgRef>
    </p:bg>
    <p:spTree>
      <p:nvGrpSpPr>
        <p:cNvPr id="1" name=""/>
        <p:cNvGrpSpPr/>
        <p:nvPr/>
      </p:nvGrpSpPr>
      <p:grpSpPr>
        <a:xfrm>
          <a:off x="0" y="0"/>
          <a:ext cx="0" cy="0"/>
          <a:chOff x="0" y="0"/>
          <a:chExt cx="0" cy="0"/>
        </a:xfrm>
      </p:grpSpPr>
      <p:sp>
        <p:nvSpPr>
          <p:cNvPr id="8" name="Başlık 7"/>
          <p:cNvSpPr>
            <a:spLocks noGrp="1"/>
          </p:cNvSpPr>
          <p:nvPr>
            <p:ph type="ctrTitle"/>
          </p:nvPr>
        </p:nvSpPr>
        <p:spPr>
          <a:xfrm>
            <a:off x="2286000" y="3124200"/>
            <a:ext cx="6172200" cy="1894362"/>
          </a:xfrm>
        </p:spPr>
        <p:txBody>
          <a:bodyPr/>
          <a:lstStyle>
            <a:lvl1pPr>
              <a:defRPr b="1"/>
            </a:lvl1pPr>
          </a:lstStyle>
          <a:p>
            <a:r>
              <a:rPr kumimoji="0" lang="tr-TR" smtClean="0"/>
              <a:t>Asıl başlık stili için tıklatın</a:t>
            </a:r>
            <a:endParaRPr kumimoji="0" lang="en-US"/>
          </a:p>
        </p:txBody>
      </p:sp>
      <p:sp>
        <p:nvSpPr>
          <p:cNvPr id="9" name="Alt Başlık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28" name="Veri Yer Tutucusu 27"/>
          <p:cNvSpPr>
            <a:spLocks noGrp="1"/>
          </p:cNvSpPr>
          <p:nvPr>
            <p:ph type="dt" sz="half" idx="10"/>
          </p:nvPr>
        </p:nvSpPr>
        <p:spPr bwMode="auto">
          <a:xfrm rot="5400000">
            <a:off x="7764621" y="1174097"/>
            <a:ext cx="2286000" cy="381000"/>
          </a:xfrm>
        </p:spPr>
        <p:txBody>
          <a:bodyPr/>
          <a:lstStyle/>
          <a:p>
            <a:fld id="{A23720DD-5B6D-40BF-8493-A6B52D484E6B}" type="datetimeFigureOut">
              <a:rPr lang="tr-TR" smtClean="0"/>
              <a:pPr/>
              <a:t>31.12.2012</a:t>
            </a:fld>
            <a:endParaRPr lang="tr-TR"/>
          </a:p>
        </p:txBody>
      </p:sp>
      <p:sp>
        <p:nvSpPr>
          <p:cNvPr id="17" name="Altbilgi Yer Tutucusu 16"/>
          <p:cNvSpPr>
            <a:spLocks noGrp="1"/>
          </p:cNvSpPr>
          <p:nvPr>
            <p:ph type="ftr" sz="quarter" idx="11"/>
          </p:nvPr>
        </p:nvSpPr>
        <p:spPr bwMode="auto">
          <a:xfrm rot="5400000">
            <a:off x="7077269" y="4181669"/>
            <a:ext cx="3657600" cy="384048"/>
          </a:xfrm>
        </p:spPr>
        <p:txBody>
          <a:bodyPr/>
          <a:lstStyle/>
          <a:p>
            <a:endParaRPr lang="tr-TR"/>
          </a:p>
        </p:txBody>
      </p:sp>
      <p:sp>
        <p:nvSpPr>
          <p:cNvPr id="10" name="Dikdörtgen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Dikdörtgen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Dikdörtgen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Dikdörtgen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Düz Bağlayıcı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Düz Bağlayıcı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Düz Bağlayıcı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Düz Bağlayıcı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Düz Bağlayıcı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Düz Bağlayıcı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Dikdörtgen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ayt Numarası Yer Tutucusu 28"/>
          <p:cNvSpPr>
            <a:spLocks noGrp="1"/>
          </p:cNvSpPr>
          <p:nvPr>
            <p:ph type="sldNum" sz="quarter" idx="12"/>
          </p:nvPr>
        </p:nvSpPr>
        <p:spPr bwMode="auto">
          <a:xfrm>
            <a:off x="1325544" y="4928702"/>
            <a:ext cx="609600" cy="517524"/>
          </a:xfrm>
        </p:spPr>
        <p:txBody>
          <a:bodyPr/>
          <a:lstStyle/>
          <a:p>
            <a:fld id="{F302176B-0E47-46AC-8F43-DAB4B8A37D06}" type="slidenum">
              <a:rPr lang="tr-TR" smtClean="0"/>
              <a:pPr/>
              <a:t>‹#›</a:t>
            </a:fld>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kumimoji="0" lang="tr-TR" smtClean="0"/>
              <a:t>Asıl başlık stili için tıklatın</a:t>
            </a:r>
            <a:endParaRPr kumimoji="0" lang="en-US"/>
          </a:p>
        </p:txBody>
      </p:sp>
      <p:sp>
        <p:nvSpPr>
          <p:cNvPr id="3" name="Dikey Metin Yer Tutucusu 2"/>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Veri Yer Tutucusu 3"/>
          <p:cNvSpPr>
            <a:spLocks noGrp="1"/>
          </p:cNvSpPr>
          <p:nvPr>
            <p:ph type="dt" sz="half" idx="10"/>
          </p:nvPr>
        </p:nvSpPr>
        <p:spPr/>
        <p:txBody>
          <a:bodyPr/>
          <a:lstStyle/>
          <a:p>
            <a:fld id="{A23720DD-5B6D-40BF-8493-A6B52D484E6B}" type="datetimeFigureOut">
              <a:rPr lang="tr-TR" smtClean="0"/>
              <a:pPr/>
              <a:t>31.12.2012</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F302176B-0E47-46AC-8F43-DAB4B8A37D06}"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629400" y="274639"/>
            <a:ext cx="1676400" cy="5851525"/>
          </a:xfrm>
        </p:spPr>
        <p:txBody>
          <a:bodyPr vert="eaVert"/>
          <a:lstStyle/>
          <a:p>
            <a:r>
              <a:rPr kumimoji="0" lang="tr-TR" smtClean="0"/>
              <a:t>Asıl başlık stili için tıklatın</a:t>
            </a:r>
            <a:endParaRPr kumimoji="0" lang="en-US"/>
          </a:p>
        </p:txBody>
      </p:sp>
      <p:sp>
        <p:nvSpPr>
          <p:cNvPr id="3" name="Dikey Metin Yer Tutucusu 2"/>
          <p:cNvSpPr>
            <a:spLocks noGrp="1"/>
          </p:cNvSpPr>
          <p:nvPr>
            <p:ph type="body" orient="vert" idx="1"/>
          </p:nvPr>
        </p:nvSpPr>
        <p:spPr>
          <a:xfrm>
            <a:off x="457200" y="274638"/>
            <a:ext cx="6019800" cy="5851525"/>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Veri Yer Tutucusu 3"/>
          <p:cNvSpPr>
            <a:spLocks noGrp="1"/>
          </p:cNvSpPr>
          <p:nvPr>
            <p:ph type="dt" sz="half" idx="10"/>
          </p:nvPr>
        </p:nvSpPr>
        <p:spPr/>
        <p:txBody>
          <a:bodyPr/>
          <a:lstStyle/>
          <a:p>
            <a:fld id="{A23720DD-5B6D-40BF-8493-A6B52D484E6B}" type="datetimeFigureOut">
              <a:rPr lang="tr-TR" smtClean="0"/>
              <a:pPr/>
              <a:t>31.12.2012</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F302176B-0E47-46AC-8F43-DAB4B8A37D06}"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kumimoji="0" lang="tr-TR" smtClean="0"/>
              <a:t>Asıl başlık stili için tıklatın</a:t>
            </a:r>
            <a:endParaRPr kumimoji="0" lang="en-US"/>
          </a:p>
        </p:txBody>
      </p:sp>
      <p:sp>
        <p:nvSpPr>
          <p:cNvPr id="8" name="İçerik Yer Tutucusu 7"/>
          <p:cNvSpPr>
            <a:spLocks noGrp="1"/>
          </p:cNvSpPr>
          <p:nvPr>
            <p:ph sz="quarter" idx="1"/>
          </p:nvPr>
        </p:nvSpPr>
        <p:spPr>
          <a:xfrm>
            <a:off x="457200" y="1600200"/>
            <a:ext cx="7467600" cy="4873752"/>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Veri Yer Tutucusu 6"/>
          <p:cNvSpPr>
            <a:spLocks noGrp="1"/>
          </p:cNvSpPr>
          <p:nvPr>
            <p:ph type="dt" sz="half" idx="14"/>
          </p:nvPr>
        </p:nvSpPr>
        <p:spPr/>
        <p:txBody>
          <a:bodyPr rtlCol="0"/>
          <a:lstStyle/>
          <a:p>
            <a:fld id="{A23720DD-5B6D-40BF-8493-A6B52D484E6B}" type="datetimeFigureOut">
              <a:rPr lang="tr-TR" smtClean="0"/>
              <a:pPr/>
              <a:t>31.12.2012</a:t>
            </a:fld>
            <a:endParaRPr lang="tr-TR"/>
          </a:p>
        </p:txBody>
      </p:sp>
      <p:sp>
        <p:nvSpPr>
          <p:cNvPr id="9" name="Slayt Numarası Yer Tutucusu 8"/>
          <p:cNvSpPr>
            <a:spLocks noGrp="1"/>
          </p:cNvSpPr>
          <p:nvPr>
            <p:ph type="sldNum" sz="quarter" idx="15"/>
          </p:nvPr>
        </p:nvSpPr>
        <p:spPr/>
        <p:txBody>
          <a:bodyPr rtlCol="0"/>
          <a:lstStyle/>
          <a:p>
            <a:fld id="{F302176B-0E47-46AC-8F43-DAB4B8A37D06}" type="slidenum">
              <a:rPr lang="tr-TR" smtClean="0"/>
              <a:pPr/>
              <a:t>‹#›</a:t>
            </a:fld>
            <a:endParaRPr lang="tr-TR"/>
          </a:p>
        </p:txBody>
      </p:sp>
      <p:sp>
        <p:nvSpPr>
          <p:cNvPr id="10" name="Altbilgi Yer Tutucusu 9"/>
          <p:cNvSpPr>
            <a:spLocks noGrp="1"/>
          </p:cNvSpPr>
          <p:nvPr>
            <p:ph type="ftr" sz="quarter" idx="16"/>
          </p:nvPr>
        </p:nvSpPr>
        <p:spPr/>
        <p:txBody>
          <a:bodyPr rtlCol="0"/>
          <a:lstStyle/>
          <a:p>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1">
        <a:schemeClr val="bg2"/>
      </p:bgRef>
    </p:bg>
    <p:spTree>
      <p:nvGrpSpPr>
        <p:cNvPr id="1" name=""/>
        <p:cNvGrpSpPr/>
        <p:nvPr/>
      </p:nvGrpSpPr>
      <p:grpSpPr>
        <a:xfrm>
          <a:off x="0" y="0"/>
          <a:ext cx="0" cy="0"/>
          <a:chOff x="0" y="0"/>
          <a:chExt cx="0" cy="0"/>
        </a:xfrm>
      </p:grpSpPr>
      <p:sp>
        <p:nvSpPr>
          <p:cNvPr id="2" name="Başlık 1"/>
          <p:cNvSpPr>
            <a:spLocks noGrp="1"/>
          </p:cNvSpPr>
          <p:nvPr>
            <p:ph type="title"/>
          </p:nvPr>
        </p:nvSpPr>
        <p:spPr>
          <a:xfrm>
            <a:off x="2286000" y="2895600"/>
            <a:ext cx="6172200" cy="2053590"/>
          </a:xfrm>
        </p:spPr>
        <p:txBody>
          <a:bodyPr/>
          <a:lstStyle>
            <a:lvl1pPr algn="l">
              <a:buNone/>
              <a:defRPr sz="3000" b="1" cap="small" baseline="0"/>
            </a:lvl1pPr>
          </a:lstStyle>
          <a:p>
            <a:r>
              <a:rPr kumimoji="0" lang="tr-TR" smtClean="0"/>
              <a:t>Asıl başlık stili için tıklatın</a:t>
            </a:r>
            <a:endParaRPr kumimoji="0" lang="en-US"/>
          </a:p>
        </p:txBody>
      </p:sp>
      <p:sp>
        <p:nvSpPr>
          <p:cNvPr id="3" name="Metin Yer Tutucusu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Veri Yer Tutucusu 3"/>
          <p:cNvSpPr>
            <a:spLocks noGrp="1"/>
          </p:cNvSpPr>
          <p:nvPr>
            <p:ph type="dt" sz="half" idx="10"/>
          </p:nvPr>
        </p:nvSpPr>
        <p:spPr bwMode="auto">
          <a:xfrm rot="5400000">
            <a:off x="7763256" y="1170432"/>
            <a:ext cx="2286000" cy="381000"/>
          </a:xfrm>
        </p:spPr>
        <p:txBody>
          <a:bodyPr/>
          <a:lstStyle/>
          <a:p>
            <a:fld id="{A23720DD-5B6D-40BF-8493-A6B52D484E6B}" type="datetimeFigureOut">
              <a:rPr lang="tr-TR" smtClean="0"/>
              <a:pPr/>
              <a:t>31.12.2012</a:t>
            </a:fld>
            <a:endParaRPr lang="tr-TR"/>
          </a:p>
        </p:txBody>
      </p:sp>
      <p:sp>
        <p:nvSpPr>
          <p:cNvPr id="5" name="Altbilgi Yer Tutucusu 4"/>
          <p:cNvSpPr>
            <a:spLocks noGrp="1"/>
          </p:cNvSpPr>
          <p:nvPr>
            <p:ph type="ftr" sz="quarter" idx="11"/>
          </p:nvPr>
        </p:nvSpPr>
        <p:spPr bwMode="auto">
          <a:xfrm rot="5400000">
            <a:off x="7077456" y="4178808"/>
            <a:ext cx="3657600" cy="384048"/>
          </a:xfrm>
        </p:spPr>
        <p:txBody>
          <a:bodyPr/>
          <a:lstStyle/>
          <a:p>
            <a:endParaRPr lang="tr-TR"/>
          </a:p>
        </p:txBody>
      </p:sp>
      <p:sp>
        <p:nvSpPr>
          <p:cNvPr id="9" name="Dikdörtgen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Dikdörtgen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Dikdörtgen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Dikdörtgen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Düz Bağlayıcı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Düz Bağlayıcı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Düz Bağlayıcı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Düz Bağlayıcı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Düz Bağlayıcı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Dikdörtgen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Düz Bağlayıcı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ayt Numarası Yer Tutucusu 5"/>
          <p:cNvSpPr>
            <a:spLocks noGrp="1"/>
          </p:cNvSpPr>
          <p:nvPr>
            <p:ph type="sldNum" sz="quarter" idx="12"/>
          </p:nvPr>
        </p:nvSpPr>
        <p:spPr bwMode="auto">
          <a:xfrm>
            <a:off x="1340616" y="4928702"/>
            <a:ext cx="609600" cy="517524"/>
          </a:xfrm>
        </p:spPr>
        <p:txBody>
          <a:bodyPr/>
          <a:lstStyle/>
          <a:p>
            <a:fld id="{F302176B-0E47-46AC-8F43-DAB4B8A37D06}" type="slidenum">
              <a:rPr lang="tr-TR" smtClean="0"/>
              <a:pPr/>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kumimoji="0" lang="tr-TR" smtClean="0"/>
              <a:t>Asıl başlık stili için tıklatın</a:t>
            </a:r>
            <a:endParaRPr kumimoji="0" lang="en-US"/>
          </a:p>
        </p:txBody>
      </p:sp>
      <p:sp>
        <p:nvSpPr>
          <p:cNvPr id="5" name="Veri Yer Tutucusu 4"/>
          <p:cNvSpPr>
            <a:spLocks noGrp="1"/>
          </p:cNvSpPr>
          <p:nvPr>
            <p:ph type="dt" sz="half" idx="10"/>
          </p:nvPr>
        </p:nvSpPr>
        <p:spPr/>
        <p:txBody>
          <a:bodyPr/>
          <a:lstStyle/>
          <a:p>
            <a:fld id="{A23720DD-5B6D-40BF-8493-A6B52D484E6B}" type="datetimeFigureOut">
              <a:rPr lang="tr-TR" smtClean="0"/>
              <a:pPr/>
              <a:t>31.12.2012</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F302176B-0E47-46AC-8F43-DAB4B8A37D06}" type="slidenum">
              <a:rPr lang="tr-TR" smtClean="0"/>
              <a:pPr/>
              <a:t>‹#›</a:t>
            </a:fld>
            <a:endParaRPr lang="tr-TR"/>
          </a:p>
        </p:txBody>
      </p:sp>
      <p:sp>
        <p:nvSpPr>
          <p:cNvPr id="9" name="İçerik Yer Tutucusu 8"/>
          <p:cNvSpPr>
            <a:spLocks noGrp="1"/>
          </p:cNvSpPr>
          <p:nvPr>
            <p:ph sz="quarter" idx="1"/>
          </p:nvPr>
        </p:nvSpPr>
        <p:spPr>
          <a:xfrm>
            <a:off x="457200" y="1600200"/>
            <a:ext cx="365760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1" name="İçerik Yer Tutucusu 10"/>
          <p:cNvSpPr>
            <a:spLocks noGrp="1"/>
          </p:cNvSpPr>
          <p:nvPr>
            <p:ph sz="quarter" idx="2"/>
          </p:nvPr>
        </p:nvSpPr>
        <p:spPr>
          <a:xfrm>
            <a:off x="4270248" y="1600200"/>
            <a:ext cx="365760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3050"/>
            <a:ext cx="7543800" cy="1143000"/>
          </a:xfrm>
        </p:spPr>
        <p:txBody>
          <a:bodyPr anchor="b"/>
          <a:lstStyle>
            <a:lvl1pPr>
              <a:defRPr/>
            </a:lvl1pPr>
          </a:lstStyle>
          <a:p>
            <a:r>
              <a:rPr kumimoji="0" lang="tr-TR" smtClean="0"/>
              <a:t>Asıl başlık stili için tıklatın</a:t>
            </a:r>
            <a:endParaRPr kumimoji="0" lang="en-US"/>
          </a:p>
        </p:txBody>
      </p:sp>
      <p:sp>
        <p:nvSpPr>
          <p:cNvPr id="7" name="Veri Yer Tutucusu 6"/>
          <p:cNvSpPr>
            <a:spLocks noGrp="1"/>
          </p:cNvSpPr>
          <p:nvPr>
            <p:ph type="dt" sz="half" idx="10"/>
          </p:nvPr>
        </p:nvSpPr>
        <p:spPr/>
        <p:txBody>
          <a:bodyPr/>
          <a:lstStyle/>
          <a:p>
            <a:fld id="{A23720DD-5B6D-40BF-8493-A6B52D484E6B}" type="datetimeFigureOut">
              <a:rPr lang="tr-TR" smtClean="0"/>
              <a:pPr/>
              <a:t>31.12.2012</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F302176B-0E47-46AC-8F43-DAB4B8A37D06}" type="slidenum">
              <a:rPr lang="tr-TR" smtClean="0"/>
              <a:pPr/>
              <a:t>‹#›</a:t>
            </a:fld>
            <a:endParaRPr lang="tr-TR"/>
          </a:p>
        </p:txBody>
      </p:sp>
      <p:sp>
        <p:nvSpPr>
          <p:cNvPr id="11" name="İçerik Yer Tutucusu 10"/>
          <p:cNvSpPr>
            <a:spLocks noGrp="1"/>
          </p:cNvSpPr>
          <p:nvPr>
            <p:ph sz="quarter" idx="2"/>
          </p:nvPr>
        </p:nvSpPr>
        <p:spPr>
          <a:xfrm>
            <a:off x="457200" y="2362200"/>
            <a:ext cx="3657600" cy="38862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3" name="İçerik Yer Tutucusu 12"/>
          <p:cNvSpPr>
            <a:spLocks noGrp="1"/>
          </p:cNvSpPr>
          <p:nvPr>
            <p:ph sz="quarter" idx="4"/>
          </p:nvPr>
        </p:nvSpPr>
        <p:spPr>
          <a:xfrm>
            <a:off x="4371975" y="2362200"/>
            <a:ext cx="3657600" cy="38862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2" name="Metin Yer Tutucusu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tr-TR" smtClean="0"/>
              <a:t>Asıl metin stillerini düzenlemek için tıklatın</a:t>
            </a:r>
          </a:p>
        </p:txBody>
      </p:sp>
      <p:sp>
        <p:nvSpPr>
          <p:cNvPr id="14" name="Metin Yer Tutucusu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tr-TR" smtClean="0"/>
              <a:t>Asıl metin stillerini düzenlemek için tıklatın</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kumimoji="0" lang="tr-TR" smtClean="0"/>
              <a:t>Asıl başlık stili için tıklatın</a:t>
            </a:r>
            <a:endParaRPr kumimoji="0" lang="en-US"/>
          </a:p>
        </p:txBody>
      </p:sp>
      <p:sp>
        <p:nvSpPr>
          <p:cNvPr id="6" name="Veri Yer Tutucusu 5"/>
          <p:cNvSpPr>
            <a:spLocks noGrp="1"/>
          </p:cNvSpPr>
          <p:nvPr>
            <p:ph type="dt" sz="half" idx="10"/>
          </p:nvPr>
        </p:nvSpPr>
        <p:spPr/>
        <p:txBody>
          <a:bodyPr rtlCol="0"/>
          <a:lstStyle/>
          <a:p>
            <a:fld id="{A23720DD-5B6D-40BF-8493-A6B52D484E6B}" type="datetimeFigureOut">
              <a:rPr lang="tr-TR" smtClean="0"/>
              <a:pPr/>
              <a:t>31.12.2012</a:t>
            </a:fld>
            <a:endParaRPr lang="tr-TR"/>
          </a:p>
        </p:txBody>
      </p:sp>
      <p:sp>
        <p:nvSpPr>
          <p:cNvPr id="7" name="Slayt Numarası Yer Tutucusu 6"/>
          <p:cNvSpPr>
            <a:spLocks noGrp="1"/>
          </p:cNvSpPr>
          <p:nvPr>
            <p:ph type="sldNum" sz="quarter" idx="11"/>
          </p:nvPr>
        </p:nvSpPr>
        <p:spPr/>
        <p:txBody>
          <a:bodyPr rtlCol="0"/>
          <a:lstStyle/>
          <a:p>
            <a:fld id="{F302176B-0E47-46AC-8F43-DAB4B8A37D06}" type="slidenum">
              <a:rPr lang="tr-TR" smtClean="0"/>
              <a:pPr/>
              <a:t>‹#›</a:t>
            </a:fld>
            <a:endParaRPr lang="tr-TR"/>
          </a:p>
        </p:txBody>
      </p:sp>
      <p:sp>
        <p:nvSpPr>
          <p:cNvPr id="8" name="Altbilgi Yer Tutucusu 7"/>
          <p:cNvSpPr>
            <a:spLocks noGrp="1"/>
          </p:cNvSpPr>
          <p:nvPr>
            <p:ph type="ftr" sz="quarter" idx="12"/>
          </p:nvPr>
        </p:nvSpPr>
        <p:spPr/>
        <p:txBody>
          <a:bodyPr rtlCol="0"/>
          <a:lstStyle/>
          <a:p>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A23720DD-5B6D-40BF-8493-A6B52D484E6B}" type="datetimeFigureOut">
              <a:rPr lang="tr-TR" smtClean="0"/>
              <a:pPr/>
              <a:t>31.12.2012</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F302176B-0E47-46AC-8F43-DAB4B8A37D06}"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bg>
      <p:bgRef idx="1001">
        <a:schemeClr val="bg1"/>
      </p:bgRef>
    </p:bg>
    <p:spTree>
      <p:nvGrpSpPr>
        <p:cNvPr id="1" name=""/>
        <p:cNvGrpSpPr/>
        <p:nvPr/>
      </p:nvGrpSpPr>
      <p:grpSpPr>
        <a:xfrm>
          <a:off x="0" y="0"/>
          <a:ext cx="0" cy="0"/>
          <a:chOff x="0" y="0"/>
          <a:chExt cx="0" cy="0"/>
        </a:xfrm>
      </p:grpSpPr>
      <p:sp>
        <p:nvSpPr>
          <p:cNvPr id="10" name="Düz Bağlayıcı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Başlık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tr-TR" smtClean="0"/>
              <a:t>Asıl başlık stili için tıklatın</a:t>
            </a:r>
            <a:endParaRPr kumimoji="0" lang="en-US"/>
          </a:p>
        </p:txBody>
      </p:sp>
      <p:sp>
        <p:nvSpPr>
          <p:cNvPr id="3" name="Metin Yer Tutucusu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düzenlemek için tıklatın</a:t>
            </a:r>
          </a:p>
        </p:txBody>
      </p:sp>
      <p:sp>
        <p:nvSpPr>
          <p:cNvPr id="8" name="Düz Bağlayıcı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Düz Bağlayıcı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Düz Bağlayıcı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Dikdörtgen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Düz Bağlayıcı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İçerik Yer Tutucusu 17"/>
          <p:cNvSpPr>
            <a:spLocks noGrp="1"/>
          </p:cNvSpPr>
          <p:nvPr>
            <p:ph sz="quarter" idx="1"/>
          </p:nvPr>
        </p:nvSpPr>
        <p:spPr>
          <a:xfrm>
            <a:off x="304800" y="274320"/>
            <a:ext cx="5638800" cy="6327648"/>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21" name="Veri Yer Tutucusu 20"/>
          <p:cNvSpPr>
            <a:spLocks noGrp="1"/>
          </p:cNvSpPr>
          <p:nvPr>
            <p:ph type="dt" sz="half" idx="14"/>
          </p:nvPr>
        </p:nvSpPr>
        <p:spPr/>
        <p:txBody>
          <a:bodyPr rtlCol="0"/>
          <a:lstStyle/>
          <a:p>
            <a:fld id="{A23720DD-5B6D-40BF-8493-A6B52D484E6B}" type="datetimeFigureOut">
              <a:rPr lang="tr-TR" smtClean="0"/>
              <a:pPr/>
              <a:t>31.12.2012</a:t>
            </a:fld>
            <a:endParaRPr lang="tr-TR"/>
          </a:p>
        </p:txBody>
      </p:sp>
      <p:sp>
        <p:nvSpPr>
          <p:cNvPr id="22" name="Slayt Numarası Yer Tutucusu 21"/>
          <p:cNvSpPr>
            <a:spLocks noGrp="1"/>
          </p:cNvSpPr>
          <p:nvPr>
            <p:ph type="sldNum" sz="quarter" idx="15"/>
          </p:nvPr>
        </p:nvSpPr>
        <p:spPr/>
        <p:txBody>
          <a:bodyPr rtlCol="0"/>
          <a:lstStyle/>
          <a:p>
            <a:fld id="{F302176B-0E47-46AC-8F43-DAB4B8A37D06}" type="slidenum">
              <a:rPr lang="tr-TR" smtClean="0"/>
              <a:pPr/>
              <a:t>‹#›</a:t>
            </a:fld>
            <a:endParaRPr lang="tr-TR"/>
          </a:p>
        </p:txBody>
      </p:sp>
      <p:sp>
        <p:nvSpPr>
          <p:cNvPr id="23" name="Altbilgi Yer Tutucusu 22"/>
          <p:cNvSpPr>
            <a:spLocks noGrp="1"/>
          </p:cNvSpPr>
          <p:nvPr>
            <p:ph type="ftr" sz="quarter" idx="16"/>
          </p:nvPr>
        </p:nvSpPr>
        <p:spPr/>
        <p:txBody>
          <a:bodyPr rtlCol="0"/>
          <a:lstStyle/>
          <a:p>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9" name="Düz Bağlayıcı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Başlık 1"/>
          <p:cNvSpPr>
            <a:spLocks noGrp="1"/>
          </p:cNvSpPr>
          <p:nvPr>
            <p:ph type="title"/>
          </p:nvPr>
        </p:nvSpPr>
        <p:spPr>
          <a:xfrm rot="5400000">
            <a:off x="3350133" y="3200400"/>
            <a:ext cx="6309360" cy="457200"/>
          </a:xfrm>
        </p:spPr>
        <p:txBody>
          <a:bodyPr anchor="b"/>
          <a:lstStyle>
            <a:lvl1pPr algn="l">
              <a:buNone/>
              <a:defRPr sz="2000" b="1"/>
            </a:lvl1pPr>
          </a:lstStyle>
          <a:p>
            <a:r>
              <a:rPr kumimoji="0" lang="tr-TR" smtClean="0"/>
              <a:t>Asıl başlık stili için tıklatın</a:t>
            </a:r>
            <a:endParaRPr kumimoji="0" lang="en-US"/>
          </a:p>
        </p:txBody>
      </p:sp>
      <p:sp>
        <p:nvSpPr>
          <p:cNvPr id="3" name="Resim Yer Tutucusu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tr-TR" smtClean="0"/>
              <a:t>Resim eklemek için simgeyi tıklatın</a:t>
            </a:r>
            <a:endParaRPr kumimoji="0" lang="en-US" dirty="0"/>
          </a:p>
        </p:txBody>
      </p:sp>
      <p:sp>
        <p:nvSpPr>
          <p:cNvPr id="4" name="Metin Yer Tutucusu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10" name="Düz Bağlayıcı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Dikdörtgen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Düz Bağlayıcı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Düz Bağlayıcı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Düz Bağlayıcı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Veri Yer Tutucusu 16"/>
          <p:cNvSpPr>
            <a:spLocks noGrp="1"/>
          </p:cNvSpPr>
          <p:nvPr>
            <p:ph type="dt" sz="half" idx="10"/>
          </p:nvPr>
        </p:nvSpPr>
        <p:spPr/>
        <p:txBody>
          <a:bodyPr rtlCol="0"/>
          <a:lstStyle/>
          <a:p>
            <a:fld id="{A23720DD-5B6D-40BF-8493-A6B52D484E6B}" type="datetimeFigureOut">
              <a:rPr lang="tr-TR" smtClean="0"/>
              <a:pPr/>
              <a:t>31.12.2012</a:t>
            </a:fld>
            <a:endParaRPr lang="tr-TR"/>
          </a:p>
        </p:txBody>
      </p:sp>
      <p:sp>
        <p:nvSpPr>
          <p:cNvPr id="18" name="Slayt Numarası Yer Tutucusu 17"/>
          <p:cNvSpPr>
            <a:spLocks noGrp="1"/>
          </p:cNvSpPr>
          <p:nvPr>
            <p:ph type="sldNum" sz="quarter" idx="11"/>
          </p:nvPr>
        </p:nvSpPr>
        <p:spPr/>
        <p:txBody>
          <a:bodyPr rtlCol="0"/>
          <a:lstStyle/>
          <a:p>
            <a:fld id="{F302176B-0E47-46AC-8F43-DAB4B8A37D06}" type="slidenum">
              <a:rPr lang="tr-TR" smtClean="0"/>
              <a:pPr/>
              <a:t>‹#›</a:t>
            </a:fld>
            <a:endParaRPr lang="tr-TR"/>
          </a:p>
        </p:txBody>
      </p:sp>
      <p:sp>
        <p:nvSpPr>
          <p:cNvPr id="21" name="Altbilgi Yer Tutucusu 20"/>
          <p:cNvSpPr>
            <a:spLocks noGrp="1"/>
          </p:cNvSpPr>
          <p:nvPr>
            <p:ph type="ftr" sz="quarter" idx="12"/>
          </p:nvPr>
        </p:nvSpPr>
        <p:spPr/>
        <p:txBody>
          <a:bodyPr rtlCol="0"/>
          <a:lstStyle/>
          <a:p>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Düz Bağlayıcı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Başlık Yer Tutucusu 21"/>
          <p:cNvSpPr>
            <a:spLocks noGrp="1"/>
          </p:cNvSpPr>
          <p:nvPr>
            <p:ph type="title"/>
          </p:nvPr>
        </p:nvSpPr>
        <p:spPr>
          <a:xfrm>
            <a:off x="457200" y="274638"/>
            <a:ext cx="7467600" cy="1143000"/>
          </a:xfrm>
          <a:prstGeom prst="rect">
            <a:avLst/>
          </a:prstGeom>
        </p:spPr>
        <p:txBody>
          <a:bodyPr vert="horz" anchor="b">
            <a:normAutofit/>
          </a:bodyPr>
          <a:lstStyle/>
          <a:p>
            <a:r>
              <a:rPr kumimoji="0" lang="tr-TR" smtClean="0"/>
              <a:t>Asıl başlık stili için tıklatın</a:t>
            </a:r>
            <a:endParaRPr kumimoji="0" lang="en-US"/>
          </a:p>
        </p:txBody>
      </p:sp>
      <p:sp>
        <p:nvSpPr>
          <p:cNvPr id="13" name="Metin Yer Tutucusu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4" name="Veri Yer Tutucusu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A23720DD-5B6D-40BF-8493-A6B52D484E6B}" type="datetimeFigureOut">
              <a:rPr lang="tr-TR" smtClean="0"/>
              <a:pPr/>
              <a:t>31.12.2012</a:t>
            </a:fld>
            <a:endParaRPr lang="tr-TR"/>
          </a:p>
        </p:txBody>
      </p:sp>
      <p:sp>
        <p:nvSpPr>
          <p:cNvPr id="3" name="Altbilgi Yer Tutucusu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tr-TR"/>
          </a:p>
        </p:txBody>
      </p:sp>
      <p:sp>
        <p:nvSpPr>
          <p:cNvPr id="7" name="Düz Bağlayıcı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Düz Bağlayıcı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Dikdörtgen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Düz Bağlayıcı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ayt Numarası Yer Tutucusu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F302176B-0E47-46AC-8F43-DAB4B8A37D06}"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2267744" y="1600258"/>
            <a:ext cx="6571456" cy="1828800"/>
          </a:xfrm>
        </p:spPr>
        <p:txBody>
          <a:bodyPr>
            <a:normAutofit/>
          </a:bodyPr>
          <a:lstStyle/>
          <a:p>
            <a:r>
              <a:rPr lang="tr-TR" sz="4800" dirty="0" smtClean="0">
                <a:solidFill>
                  <a:srgbClr val="00B0F0"/>
                </a:solidFill>
                <a:latin typeface="Arial" pitchFamily="34" charset="0"/>
                <a:cs typeface="Arial" pitchFamily="34" charset="0"/>
              </a:rPr>
              <a:t>BAĞIL NOT SİSTEMİ</a:t>
            </a:r>
            <a:br>
              <a:rPr lang="tr-TR" sz="4800" dirty="0" smtClean="0">
                <a:solidFill>
                  <a:srgbClr val="00B0F0"/>
                </a:solidFill>
                <a:latin typeface="Arial" pitchFamily="34" charset="0"/>
                <a:cs typeface="Arial" pitchFamily="34" charset="0"/>
              </a:rPr>
            </a:br>
            <a:endParaRPr lang="tr-TR" sz="4800" dirty="0">
              <a:solidFill>
                <a:srgbClr val="00B0F0"/>
              </a:solidFill>
              <a:latin typeface="Arial" pitchFamily="34" charset="0"/>
              <a:cs typeface="Arial" pitchFamily="34" charset="0"/>
            </a:endParaRPr>
          </a:p>
        </p:txBody>
      </p:sp>
      <p:pic>
        <p:nvPicPr>
          <p:cNvPr id="4" name="Resim 3"/>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107504" y="138394"/>
            <a:ext cx="1735992" cy="2376264"/>
          </a:xfrm>
          <a:prstGeom prst="rect">
            <a:avLst/>
          </a:prstGeom>
        </p:spPr>
      </p:pic>
    </p:spTree>
    <p:extLst>
      <p:ext uri="{BB962C8B-B14F-4D97-AF65-F5344CB8AC3E}">
        <p14:creationId xmlns:p14="http://schemas.microsoft.com/office/powerpoint/2010/main" xmlns="" val="411425934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107504" y="138394"/>
            <a:ext cx="1735992" cy="2376264"/>
          </a:xfrm>
          <a:prstGeom prst="rect">
            <a:avLst/>
          </a:prstGeom>
        </p:spPr>
      </p:pic>
      <p:sp>
        <p:nvSpPr>
          <p:cNvPr id="7" name="Alt Başlık 6"/>
          <p:cNvSpPr>
            <a:spLocks noGrp="1"/>
          </p:cNvSpPr>
          <p:nvPr>
            <p:ph type="subTitle" idx="1"/>
          </p:nvPr>
        </p:nvSpPr>
        <p:spPr>
          <a:xfrm>
            <a:off x="2123728" y="476672"/>
            <a:ext cx="6334472" cy="5898250"/>
          </a:xfrm>
        </p:spPr>
        <p:txBody>
          <a:bodyPr>
            <a:normAutofit/>
          </a:bodyPr>
          <a:lstStyle/>
          <a:p>
            <a:r>
              <a:rPr lang="tr-TR" sz="2000" dirty="0">
                <a:solidFill>
                  <a:srgbClr val="FF0000"/>
                </a:solidFill>
              </a:rPr>
              <a:t>Çizelge 1. Standart T-Skorlarına Göre Harfli Not Aralıkları</a:t>
            </a:r>
          </a:p>
          <a:p>
            <a:endParaRPr lang="tr-TR" sz="2000" dirty="0" smtClean="0">
              <a:solidFill>
                <a:srgbClr val="3366CC"/>
              </a:solidFill>
            </a:endParaRPr>
          </a:p>
          <a:p>
            <a:endParaRPr lang="tr-TR" sz="2000" dirty="0">
              <a:solidFill>
                <a:srgbClr val="3366CC"/>
              </a:solidFill>
            </a:endParaRPr>
          </a:p>
        </p:txBody>
      </p:sp>
      <p:graphicFrame>
        <p:nvGraphicFramePr>
          <p:cNvPr id="6" name="Tablo 5"/>
          <p:cNvGraphicFramePr>
            <a:graphicFrameLocks noGrp="1"/>
          </p:cNvGraphicFramePr>
          <p:nvPr>
            <p:extLst>
              <p:ext uri="{D42A27DB-BD31-4B8C-83A1-F6EECF244321}">
                <p14:modId xmlns:p14="http://schemas.microsoft.com/office/powerpoint/2010/main" xmlns="" val="3021100124"/>
              </p:ext>
            </p:extLst>
          </p:nvPr>
        </p:nvGraphicFramePr>
        <p:xfrm>
          <a:off x="2195736" y="1326526"/>
          <a:ext cx="6264698" cy="4487816"/>
        </p:xfrm>
        <a:graphic>
          <a:graphicData uri="http://schemas.openxmlformats.org/drawingml/2006/table">
            <a:tbl>
              <a:tblPr firstRow="1" firstCol="1" bandRow="1">
                <a:tableStyleId>{5C22544A-7EE6-4342-B048-85BDC9FD1C3A}</a:tableStyleId>
              </a:tblPr>
              <a:tblGrid>
                <a:gridCol w="768923"/>
                <a:gridCol w="738570"/>
                <a:gridCol w="669098"/>
                <a:gridCol w="411441"/>
                <a:gridCol w="462703"/>
                <a:gridCol w="460005"/>
                <a:gridCol w="460005"/>
                <a:gridCol w="460005"/>
                <a:gridCol w="462703"/>
                <a:gridCol w="464726"/>
                <a:gridCol w="457981"/>
                <a:gridCol w="448538"/>
              </a:tblGrid>
              <a:tr h="816553">
                <a:tc>
                  <a:txBody>
                    <a:bodyPr/>
                    <a:lstStyle/>
                    <a:p>
                      <a:pPr algn="just">
                        <a:lnSpc>
                          <a:spcPct val="115000"/>
                        </a:lnSpc>
                        <a:spcAft>
                          <a:spcPts val="0"/>
                        </a:spcAft>
                      </a:pPr>
                      <a:r>
                        <a:rPr lang="tr-TR" sz="1000" dirty="0">
                          <a:effectLst/>
                        </a:rPr>
                        <a:t> </a:t>
                      </a:r>
                      <a:endParaRPr lang="tr-TR" sz="1100" dirty="0">
                        <a:effectLst/>
                        <a:latin typeface="Calibri"/>
                        <a:ea typeface="Calibri"/>
                        <a:cs typeface="Times New Roman"/>
                      </a:endParaRPr>
                    </a:p>
                  </a:txBody>
                  <a:tcPr marL="68580" marR="68580" marT="0" marB="0"/>
                </a:tc>
                <a:tc gridSpan="2">
                  <a:txBody>
                    <a:bodyPr/>
                    <a:lstStyle/>
                    <a:p>
                      <a:pPr algn="l">
                        <a:lnSpc>
                          <a:spcPct val="115000"/>
                        </a:lnSpc>
                        <a:spcAft>
                          <a:spcPts val="0"/>
                        </a:spcAft>
                      </a:pPr>
                      <a:r>
                        <a:rPr lang="tr-TR" sz="1000" dirty="0">
                          <a:effectLst/>
                        </a:rPr>
                        <a:t>Sınıf Ortalaması (100 Üzerinden Ham Başarı Puanına Göre)</a:t>
                      </a:r>
                      <a:endParaRPr lang="tr-TR" sz="1100" dirty="0">
                        <a:effectLst/>
                        <a:latin typeface="Calibri"/>
                        <a:ea typeface="Calibri"/>
                        <a:cs typeface="Times New Roman"/>
                      </a:endParaRPr>
                    </a:p>
                  </a:txBody>
                  <a:tcPr marL="68580" marR="68580" marT="0" marB="0"/>
                </a:tc>
                <a:tc hMerge="1">
                  <a:txBody>
                    <a:bodyPr/>
                    <a:lstStyle/>
                    <a:p>
                      <a:endParaRPr lang="tr-TR"/>
                    </a:p>
                  </a:txBody>
                  <a:tcPr/>
                </a:tc>
                <a:tc gridSpan="9">
                  <a:txBody>
                    <a:bodyPr/>
                    <a:lstStyle/>
                    <a:p>
                      <a:pPr algn="l">
                        <a:lnSpc>
                          <a:spcPct val="115000"/>
                        </a:lnSpc>
                        <a:spcAft>
                          <a:spcPts val="0"/>
                        </a:spcAft>
                      </a:pPr>
                      <a:endParaRPr lang="tr-TR" sz="1000" dirty="0" smtClean="0">
                        <a:effectLst/>
                      </a:endParaRPr>
                    </a:p>
                    <a:p>
                      <a:pPr algn="l">
                        <a:lnSpc>
                          <a:spcPct val="115000"/>
                        </a:lnSpc>
                        <a:spcAft>
                          <a:spcPts val="0"/>
                        </a:spcAft>
                      </a:pPr>
                      <a:r>
                        <a:rPr lang="tr-TR" sz="1000" dirty="0" smtClean="0">
                          <a:effectLst/>
                        </a:rPr>
                        <a:t>Bağıl </a:t>
                      </a:r>
                      <a:r>
                        <a:rPr lang="tr-TR" sz="1000" dirty="0">
                          <a:effectLst/>
                        </a:rPr>
                        <a:t>Notların T-Skoru (Notu) Aralıkları</a:t>
                      </a:r>
                      <a:endParaRPr lang="tr-TR" sz="1100" dirty="0">
                        <a:effectLst/>
                        <a:latin typeface="Calibri"/>
                        <a:ea typeface="Calibri"/>
                        <a:cs typeface="Times New Roman"/>
                      </a:endParaRPr>
                    </a:p>
                  </a:txBody>
                  <a:tcPr marL="68580" marR="68580" marT="0" marB="0"/>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r>
              <a:tr h="363511">
                <a:tc>
                  <a:txBody>
                    <a:bodyPr/>
                    <a:lstStyle/>
                    <a:p>
                      <a:pPr algn="just">
                        <a:lnSpc>
                          <a:spcPct val="115000"/>
                        </a:lnSpc>
                        <a:spcAft>
                          <a:spcPts val="0"/>
                        </a:spcAft>
                      </a:pPr>
                      <a:r>
                        <a:rPr lang="tr-TR" sz="1000">
                          <a:effectLst/>
                        </a:rPr>
                        <a:t>Sınıf Düzeyi</a:t>
                      </a:r>
                      <a:endParaRPr lang="tr-TR" sz="1100">
                        <a:effectLst/>
                        <a:latin typeface="Calibri"/>
                        <a:ea typeface="Calibri"/>
                        <a:cs typeface="Times New Roman"/>
                      </a:endParaRPr>
                    </a:p>
                  </a:txBody>
                  <a:tcPr marL="68580" marR="68580" marT="0" marB="0"/>
                </a:tc>
                <a:tc>
                  <a:txBody>
                    <a:bodyPr/>
                    <a:lstStyle/>
                    <a:p>
                      <a:pPr algn="just">
                        <a:lnSpc>
                          <a:spcPct val="115000"/>
                        </a:lnSpc>
                        <a:spcAft>
                          <a:spcPts val="0"/>
                        </a:spcAft>
                      </a:pPr>
                      <a:r>
                        <a:rPr lang="tr-TR" sz="1000" dirty="0">
                          <a:effectLst/>
                        </a:rPr>
                        <a:t>Alt Sınır</a:t>
                      </a:r>
                      <a:endParaRPr lang="tr-TR" sz="1100" dirty="0">
                        <a:effectLst/>
                        <a:latin typeface="Calibri"/>
                        <a:ea typeface="Calibri"/>
                        <a:cs typeface="Times New Roman"/>
                      </a:endParaRPr>
                    </a:p>
                  </a:txBody>
                  <a:tcPr marL="68580" marR="68580" marT="0" marB="0"/>
                </a:tc>
                <a:tc>
                  <a:txBody>
                    <a:bodyPr/>
                    <a:lstStyle/>
                    <a:p>
                      <a:pPr algn="just">
                        <a:lnSpc>
                          <a:spcPct val="115000"/>
                        </a:lnSpc>
                        <a:spcAft>
                          <a:spcPts val="0"/>
                        </a:spcAft>
                      </a:pPr>
                      <a:r>
                        <a:rPr lang="tr-TR" sz="1000" dirty="0">
                          <a:effectLst/>
                        </a:rPr>
                        <a:t>Üst Sınır</a:t>
                      </a:r>
                      <a:endParaRPr lang="tr-TR" sz="1100" dirty="0">
                        <a:effectLst/>
                        <a:latin typeface="Calibri"/>
                        <a:ea typeface="Calibri"/>
                        <a:cs typeface="Times New Roman"/>
                      </a:endParaRPr>
                    </a:p>
                  </a:txBody>
                  <a:tcPr marL="68580" marR="68580" marT="0" marB="0"/>
                </a:tc>
                <a:tc>
                  <a:txBody>
                    <a:bodyPr/>
                    <a:lstStyle/>
                    <a:p>
                      <a:pPr algn="just">
                        <a:lnSpc>
                          <a:spcPct val="115000"/>
                        </a:lnSpc>
                        <a:spcAft>
                          <a:spcPts val="0"/>
                        </a:spcAft>
                      </a:pPr>
                      <a:r>
                        <a:rPr lang="tr-TR" sz="1000" dirty="0">
                          <a:effectLst/>
                        </a:rPr>
                        <a:t>AA</a:t>
                      </a:r>
                      <a:endParaRPr lang="tr-TR" sz="1100" dirty="0">
                        <a:effectLst/>
                        <a:latin typeface="Calibri"/>
                        <a:ea typeface="Calibri"/>
                        <a:cs typeface="Times New Roman"/>
                      </a:endParaRPr>
                    </a:p>
                  </a:txBody>
                  <a:tcPr marL="68580" marR="68580" marT="0" marB="0"/>
                </a:tc>
                <a:tc>
                  <a:txBody>
                    <a:bodyPr/>
                    <a:lstStyle/>
                    <a:p>
                      <a:pPr algn="just">
                        <a:lnSpc>
                          <a:spcPct val="115000"/>
                        </a:lnSpc>
                        <a:spcAft>
                          <a:spcPts val="0"/>
                        </a:spcAft>
                      </a:pPr>
                      <a:r>
                        <a:rPr lang="tr-TR" sz="1000">
                          <a:effectLst/>
                        </a:rPr>
                        <a:t>BA</a:t>
                      </a:r>
                      <a:endParaRPr lang="tr-TR" sz="1100">
                        <a:effectLst/>
                        <a:latin typeface="Calibri"/>
                        <a:ea typeface="Calibri"/>
                        <a:cs typeface="Times New Roman"/>
                      </a:endParaRPr>
                    </a:p>
                  </a:txBody>
                  <a:tcPr marL="68580" marR="68580" marT="0" marB="0"/>
                </a:tc>
                <a:tc>
                  <a:txBody>
                    <a:bodyPr/>
                    <a:lstStyle/>
                    <a:p>
                      <a:pPr algn="just">
                        <a:lnSpc>
                          <a:spcPct val="115000"/>
                        </a:lnSpc>
                        <a:spcAft>
                          <a:spcPts val="0"/>
                        </a:spcAft>
                      </a:pPr>
                      <a:r>
                        <a:rPr lang="tr-TR" sz="1000" dirty="0">
                          <a:effectLst/>
                        </a:rPr>
                        <a:t>BB</a:t>
                      </a:r>
                      <a:endParaRPr lang="tr-TR" sz="1100" dirty="0">
                        <a:effectLst/>
                        <a:latin typeface="Calibri"/>
                        <a:ea typeface="Calibri"/>
                        <a:cs typeface="Times New Roman"/>
                      </a:endParaRPr>
                    </a:p>
                  </a:txBody>
                  <a:tcPr marL="68580" marR="68580" marT="0" marB="0"/>
                </a:tc>
                <a:tc>
                  <a:txBody>
                    <a:bodyPr/>
                    <a:lstStyle/>
                    <a:p>
                      <a:pPr algn="just">
                        <a:lnSpc>
                          <a:spcPct val="115000"/>
                        </a:lnSpc>
                        <a:spcAft>
                          <a:spcPts val="0"/>
                        </a:spcAft>
                      </a:pPr>
                      <a:r>
                        <a:rPr lang="tr-TR" sz="1000" dirty="0">
                          <a:effectLst/>
                        </a:rPr>
                        <a:t>CB</a:t>
                      </a:r>
                      <a:endParaRPr lang="tr-TR" sz="1100" dirty="0">
                        <a:effectLst/>
                        <a:latin typeface="Calibri"/>
                        <a:ea typeface="Calibri"/>
                        <a:cs typeface="Times New Roman"/>
                      </a:endParaRPr>
                    </a:p>
                  </a:txBody>
                  <a:tcPr marL="68580" marR="68580" marT="0" marB="0"/>
                </a:tc>
                <a:tc>
                  <a:txBody>
                    <a:bodyPr/>
                    <a:lstStyle/>
                    <a:p>
                      <a:pPr algn="just">
                        <a:lnSpc>
                          <a:spcPct val="115000"/>
                        </a:lnSpc>
                        <a:spcAft>
                          <a:spcPts val="0"/>
                        </a:spcAft>
                      </a:pPr>
                      <a:r>
                        <a:rPr lang="tr-TR" sz="1000" dirty="0">
                          <a:effectLst/>
                        </a:rPr>
                        <a:t>CC</a:t>
                      </a:r>
                      <a:endParaRPr lang="tr-TR" sz="1100" dirty="0">
                        <a:effectLst/>
                        <a:latin typeface="Calibri"/>
                        <a:ea typeface="Calibri"/>
                        <a:cs typeface="Times New Roman"/>
                      </a:endParaRPr>
                    </a:p>
                  </a:txBody>
                  <a:tcPr marL="68580" marR="68580" marT="0" marB="0"/>
                </a:tc>
                <a:tc>
                  <a:txBody>
                    <a:bodyPr/>
                    <a:lstStyle/>
                    <a:p>
                      <a:pPr algn="just">
                        <a:lnSpc>
                          <a:spcPct val="115000"/>
                        </a:lnSpc>
                        <a:spcAft>
                          <a:spcPts val="0"/>
                        </a:spcAft>
                      </a:pPr>
                      <a:r>
                        <a:rPr lang="tr-TR" sz="1000" dirty="0">
                          <a:effectLst/>
                        </a:rPr>
                        <a:t>DC</a:t>
                      </a:r>
                      <a:endParaRPr lang="tr-TR" sz="1100" dirty="0">
                        <a:effectLst/>
                        <a:latin typeface="Calibri"/>
                        <a:ea typeface="Calibri"/>
                        <a:cs typeface="Times New Roman"/>
                      </a:endParaRPr>
                    </a:p>
                  </a:txBody>
                  <a:tcPr marL="68580" marR="68580" marT="0" marB="0"/>
                </a:tc>
                <a:tc>
                  <a:txBody>
                    <a:bodyPr/>
                    <a:lstStyle/>
                    <a:p>
                      <a:pPr algn="just">
                        <a:lnSpc>
                          <a:spcPct val="115000"/>
                        </a:lnSpc>
                        <a:spcAft>
                          <a:spcPts val="0"/>
                        </a:spcAft>
                      </a:pPr>
                      <a:r>
                        <a:rPr lang="tr-TR" sz="1000" dirty="0">
                          <a:effectLst/>
                        </a:rPr>
                        <a:t>DD</a:t>
                      </a:r>
                      <a:endParaRPr lang="tr-TR" sz="1100" dirty="0">
                        <a:effectLst/>
                        <a:latin typeface="Calibri"/>
                        <a:ea typeface="Calibri"/>
                        <a:cs typeface="Times New Roman"/>
                      </a:endParaRPr>
                    </a:p>
                  </a:txBody>
                  <a:tcPr marL="68580" marR="68580" marT="0" marB="0"/>
                </a:tc>
                <a:tc>
                  <a:txBody>
                    <a:bodyPr/>
                    <a:lstStyle/>
                    <a:p>
                      <a:pPr algn="just">
                        <a:lnSpc>
                          <a:spcPct val="115000"/>
                        </a:lnSpc>
                        <a:spcAft>
                          <a:spcPts val="0"/>
                        </a:spcAft>
                      </a:pPr>
                      <a:r>
                        <a:rPr lang="tr-TR" sz="1000" dirty="0">
                          <a:effectLst/>
                        </a:rPr>
                        <a:t>FD</a:t>
                      </a:r>
                      <a:endParaRPr lang="tr-TR" sz="1100" dirty="0">
                        <a:effectLst/>
                        <a:latin typeface="Calibri"/>
                        <a:ea typeface="Calibri"/>
                        <a:cs typeface="Times New Roman"/>
                      </a:endParaRPr>
                    </a:p>
                  </a:txBody>
                  <a:tcPr marL="68580" marR="68580" marT="0" marB="0"/>
                </a:tc>
                <a:tc>
                  <a:txBody>
                    <a:bodyPr/>
                    <a:lstStyle/>
                    <a:p>
                      <a:pPr algn="just">
                        <a:lnSpc>
                          <a:spcPct val="115000"/>
                        </a:lnSpc>
                        <a:spcAft>
                          <a:spcPts val="0"/>
                        </a:spcAft>
                      </a:pPr>
                      <a:r>
                        <a:rPr lang="tr-TR" sz="1000" dirty="0">
                          <a:effectLst/>
                        </a:rPr>
                        <a:t>FF</a:t>
                      </a:r>
                      <a:endParaRPr lang="tr-TR" sz="1100" dirty="0">
                        <a:effectLst/>
                        <a:latin typeface="Calibri"/>
                        <a:ea typeface="Calibri"/>
                        <a:cs typeface="Times New Roman"/>
                      </a:endParaRPr>
                    </a:p>
                  </a:txBody>
                  <a:tcPr marL="68580" marR="68580" marT="0" marB="0"/>
                </a:tc>
              </a:tr>
              <a:tr h="551292">
                <a:tc>
                  <a:txBody>
                    <a:bodyPr/>
                    <a:lstStyle/>
                    <a:p>
                      <a:pPr algn="just">
                        <a:lnSpc>
                          <a:spcPct val="115000"/>
                        </a:lnSpc>
                        <a:spcAft>
                          <a:spcPts val="0"/>
                        </a:spcAft>
                      </a:pPr>
                      <a:r>
                        <a:rPr lang="tr-TR" sz="1000">
                          <a:effectLst/>
                        </a:rPr>
                        <a:t>Çok İyi</a:t>
                      </a:r>
                      <a:endParaRPr lang="tr-TR" sz="1100">
                        <a:effectLst/>
                        <a:latin typeface="Calibri"/>
                        <a:ea typeface="Calibri"/>
                        <a:cs typeface="Times New Roman"/>
                      </a:endParaRPr>
                    </a:p>
                  </a:txBody>
                  <a:tcPr marL="68580" marR="68580" marT="0" marB="0"/>
                </a:tc>
                <a:tc>
                  <a:txBody>
                    <a:bodyPr/>
                    <a:lstStyle/>
                    <a:p>
                      <a:pPr algn="just">
                        <a:lnSpc>
                          <a:spcPct val="115000"/>
                        </a:lnSpc>
                        <a:spcAft>
                          <a:spcPts val="0"/>
                        </a:spcAft>
                      </a:pPr>
                      <a:r>
                        <a:rPr lang="tr-TR" sz="1000">
                          <a:effectLst/>
                        </a:rPr>
                        <a:t>62.50</a:t>
                      </a:r>
                      <a:endParaRPr lang="tr-TR" sz="1100">
                        <a:effectLst/>
                        <a:latin typeface="Calibri"/>
                        <a:ea typeface="Calibri"/>
                        <a:cs typeface="Times New Roman"/>
                      </a:endParaRPr>
                    </a:p>
                  </a:txBody>
                  <a:tcPr marL="68580" marR="68580" marT="0" marB="0"/>
                </a:tc>
                <a:tc>
                  <a:txBody>
                    <a:bodyPr/>
                    <a:lstStyle/>
                    <a:p>
                      <a:pPr algn="just">
                        <a:lnSpc>
                          <a:spcPct val="115000"/>
                        </a:lnSpc>
                        <a:spcAft>
                          <a:spcPts val="0"/>
                        </a:spcAft>
                      </a:pPr>
                      <a:r>
                        <a:rPr lang="tr-TR" sz="1000">
                          <a:effectLst/>
                        </a:rPr>
                        <a:t>69.99</a:t>
                      </a:r>
                      <a:endParaRPr lang="tr-TR" sz="1100">
                        <a:effectLst/>
                        <a:latin typeface="Calibri"/>
                        <a:ea typeface="Calibri"/>
                        <a:cs typeface="Times New Roman"/>
                      </a:endParaRPr>
                    </a:p>
                  </a:txBody>
                  <a:tcPr marL="68580" marR="68580" marT="0" marB="0"/>
                </a:tc>
                <a:tc>
                  <a:txBody>
                    <a:bodyPr/>
                    <a:lstStyle/>
                    <a:p>
                      <a:pPr algn="just">
                        <a:lnSpc>
                          <a:spcPct val="115000"/>
                        </a:lnSpc>
                        <a:spcAft>
                          <a:spcPts val="0"/>
                        </a:spcAft>
                      </a:pPr>
                      <a:r>
                        <a:rPr lang="tr-TR" sz="1000">
                          <a:effectLst/>
                        </a:rPr>
                        <a:t>≥61</a:t>
                      </a:r>
                      <a:endParaRPr lang="tr-TR" sz="1100">
                        <a:effectLst/>
                        <a:latin typeface="Calibri"/>
                        <a:ea typeface="Calibri"/>
                        <a:cs typeface="Times New Roman"/>
                      </a:endParaRPr>
                    </a:p>
                  </a:txBody>
                  <a:tcPr marL="68580" marR="68580" marT="0" marB="0"/>
                </a:tc>
                <a:tc>
                  <a:txBody>
                    <a:bodyPr/>
                    <a:lstStyle/>
                    <a:p>
                      <a:pPr algn="just">
                        <a:lnSpc>
                          <a:spcPct val="115000"/>
                        </a:lnSpc>
                        <a:spcAft>
                          <a:spcPts val="0"/>
                        </a:spcAft>
                      </a:pPr>
                      <a:r>
                        <a:rPr lang="tr-TR" sz="1000">
                          <a:effectLst/>
                        </a:rPr>
                        <a:t>56-60.99</a:t>
                      </a:r>
                      <a:endParaRPr lang="tr-TR" sz="1100">
                        <a:effectLst/>
                        <a:latin typeface="Calibri"/>
                        <a:ea typeface="Calibri"/>
                        <a:cs typeface="Times New Roman"/>
                      </a:endParaRPr>
                    </a:p>
                  </a:txBody>
                  <a:tcPr marL="68580" marR="68580" marT="0" marB="0"/>
                </a:tc>
                <a:tc>
                  <a:txBody>
                    <a:bodyPr/>
                    <a:lstStyle/>
                    <a:p>
                      <a:pPr algn="just">
                        <a:lnSpc>
                          <a:spcPct val="115000"/>
                        </a:lnSpc>
                        <a:spcAft>
                          <a:spcPts val="0"/>
                        </a:spcAft>
                      </a:pPr>
                      <a:r>
                        <a:rPr lang="tr-TR" sz="1000">
                          <a:effectLst/>
                        </a:rPr>
                        <a:t>51-55.99</a:t>
                      </a:r>
                      <a:endParaRPr lang="tr-TR" sz="1100">
                        <a:effectLst/>
                        <a:latin typeface="Calibri"/>
                        <a:ea typeface="Calibri"/>
                        <a:cs typeface="Times New Roman"/>
                      </a:endParaRPr>
                    </a:p>
                  </a:txBody>
                  <a:tcPr marL="68580" marR="68580" marT="0" marB="0"/>
                </a:tc>
                <a:tc>
                  <a:txBody>
                    <a:bodyPr/>
                    <a:lstStyle/>
                    <a:p>
                      <a:pPr algn="just">
                        <a:lnSpc>
                          <a:spcPct val="115000"/>
                        </a:lnSpc>
                        <a:spcAft>
                          <a:spcPts val="0"/>
                        </a:spcAft>
                      </a:pPr>
                      <a:r>
                        <a:rPr lang="tr-TR" sz="1000">
                          <a:effectLst/>
                        </a:rPr>
                        <a:t>46-50.99</a:t>
                      </a:r>
                      <a:endParaRPr lang="tr-TR" sz="1100">
                        <a:effectLst/>
                        <a:latin typeface="Calibri"/>
                        <a:ea typeface="Calibri"/>
                        <a:cs typeface="Times New Roman"/>
                      </a:endParaRPr>
                    </a:p>
                  </a:txBody>
                  <a:tcPr marL="68580" marR="68580" marT="0" marB="0"/>
                </a:tc>
                <a:tc>
                  <a:txBody>
                    <a:bodyPr/>
                    <a:lstStyle/>
                    <a:p>
                      <a:pPr algn="just">
                        <a:lnSpc>
                          <a:spcPct val="115000"/>
                        </a:lnSpc>
                        <a:spcAft>
                          <a:spcPts val="0"/>
                        </a:spcAft>
                      </a:pPr>
                      <a:r>
                        <a:rPr lang="tr-TR" sz="1000">
                          <a:effectLst/>
                        </a:rPr>
                        <a:t>41-45.99</a:t>
                      </a:r>
                      <a:endParaRPr lang="tr-TR" sz="1100">
                        <a:effectLst/>
                        <a:latin typeface="Calibri"/>
                        <a:ea typeface="Calibri"/>
                        <a:cs typeface="Times New Roman"/>
                      </a:endParaRPr>
                    </a:p>
                  </a:txBody>
                  <a:tcPr marL="68580" marR="68580" marT="0" marB="0"/>
                </a:tc>
                <a:tc>
                  <a:txBody>
                    <a:bodyPr/>
                    <a:lstStyle/>
                    <a:p>
                      <a:pPr algn="just">
                        <a:lnSpc>
                          <a:spcPct val="115000"/>
                        </a:lnSpc>
                        <a:spcAft>
                          <a:spcPts val="0"/>
                        </a:spcAft>
                      </a:pPr>
                      <a:r>
                        <a:rPr lang="tr-TR" sz="1000">
                          <a:effectLst/>
                        </a:rPr>
                        <a:t>36-40.99</a:t>
                      </a:r>
                      <a:endParaRPr lang="tr-TR" sz="1100">
                        <a:effectLst/>
                        <a:latin typeface="Calibri"/>
                        <a:ea typeface="Calibri"/>
                        <a:cs typeface="Times New Roman"/>
                      </a:endParaRPr>
                    </a:p>
                  </a:txBody>
                  <a:tcPr marL="68580" marR="68580" marT="0" marB="0"/>
                </a:tc>
                <a:tc>
                  <a:txBody>
                    <a:bodyPr/>
                    <a:lstStyle/>
                    <a:p>
                      <a:pPr algn="just">
                        <a:lnSpc>
                          <a:spcPct val="115000"/>
                        </a:lnSpc>
                        <a:spcAft>
                          <a:spcPts val="0"/>
                        </a:spcAft>
                      </a:pPr>
                      <a:r>
                        <a:rPr lang="tr-TR" sz="1000">
                          <a:effectLst/>
                        </a:rPr>
                        <a:t>31-35.99</a:t>
                      </a:r>
                      <a:endParaRPr lang="tr-TR" sz="1100">
                        <a:effectLst/>
                        <a:latin typeface="Calibri"/>
                        <a:ea typeface="Calibri"/>
                        <a:cs typeface="Times New Roman"/>
                      </a:endParaRPr>
                    </a:p>
                  </a:txBody>
                  <a:tcPr marL="68580" marR="68580" marT="0" marB="0"/>
                </a:tc>
                <a:tc>
                  <a:txBody>
                    <a:bodyPr/>
                    <a:lstStyle/>
                    <a:p>
                      <a:pPr algn="just">
                        <a:lnSpc>
                          <a:spcPct val="115000"/>
                        </a:lnSpc>
                        <a:spcAft>
                          <a:spcPts val="0"/>
                        </a:spcAft>
                      </a:pPr>
                      <a:r>
                        <a:rPr lang="tr-TR" sz="1000">
                          <a:effectLst/>
                        </a:rPr>
                        <a:t>26-</a:t>
                      </a:r>
                      <a:endParaRPr lang="tr-TR" sz="1100">
                        <a:effectLst/>
                      </a:endParaRPr>
                    </a:p>
                    <a:p>
                      <a:pPr algn="just">
                        <a:lnSpc>
                          <a:spcPct val="115000"/>
                        </a:lnSpc>
                        <a:spcAft>
                          <a:spcPts val="0"/>
                        </a:spcAft>
                      </a:pPr>
                      <a:r>
                        <a:rPr lang="tr-TR" sz="1000">
                          <a:effectLst/>
                        </a:rPr>
                        <a:t>30,99</a:t>
                      </a:r>
                      <a:endParaRPr lang="tr-TR" sz="1100">
                        <a:effectLst/>
                        <a:latin typeface="Calibri"/>
                        <a:ea typeface="Calibri"/>
                        <a:cs typeface="Times New Roman"/>
                      </a:endParaRPr>
                    </a:p>
                  </a:txBody>
                  <a:tcPr marL="68580" marR="68580" marT="0" marB="0"/>
                </a:tc>
                <a:tc>
                  <a:txBody>
                    <a:bodyPr/>
                    <a:lstStyle/>
                    <a:p>
                      <a:pPr algn="just">
                        <a:lnSpc>
                          <a:spcPct val="115000"/>
                        </a:lnSpc>
                        <a:spcAft>
                          <a:spcPts val="0"/>
                        </a:spcAft>
                      </a:pPr>
                      <a:r>
                        <a:rPr lang="tr-TR" sz="1000">
                          <a:effectLst/>
                          <a:sym typeface="Symbol"/>
                        </a:rPr>
                        <a:t></a:t>
                      </a:r>
                      <a:r>
                        <a:rPr lang="tr-TR" sz="1000">
                          <a:effectLst/>
                        </a:rPr>
                        <a:t>26</a:t>
                      </a:r>
                      <a:endParaRPr lang="tr-TR" sz="1100">
                        <a:effectLst/>
                        <a:latin typeface="Calibri"/>
                        <a:ea typeface="Calibri"/>
                        <a:cs typeface="Times New Roman"/>
                      </a:endParaRPr>
                    </a:p>
                  </a:txBody>
                  <a:tcPr marL="68580" marR="68580" marT="0" marB="0"/>
                </a:tc>
              </a:tr>
              <a:tr h="551292">
                <a:tc>
                  <a:txBody>
                    <a:bodyPr/>
                    <a:lstStyle/>
                    <a:p>
                      <a:pPr algn="just">
                        <a:lnSpc>
                          <a:spcPct val="115000"/>
                        </a:lnSpc>
                        <a:spcAft>
                          <a:spcPts val="0"/>
                        </a:spcAft>
                      </a:pPr>
                      <a:r>
                        <a:rPr lang="tr-TR" sz="1000">
                          <a:effectLst/>
                        </a:rPr>
                        <a:t>İyi</a:t>
                      </a:r>
                      <a:endParaRPr lang="tr-TR" sz="1100">
                        <a:effectLst/>
                        <a:latin typeface="Calibri"/>
                        <a:ea typeface="Calibri"/>
                        <a:cs typeface="Times New Roman"/>
                      </a:endParaRPr>
                    </a:p>
                  </a:txBody>
                  <a:tcPr marL="68580" marR="68580" marT="0" marB="0"/>
                </a:tc>
                <a:tc>
                  <a:txBody>
                    <a:bodyPr/>
                    <a:lstStyle/>
                    <a:p>
                      <a:pPr algn="just">
                        <a:lnSpc>
                          <a:spcPct val="115000"/>
                        </a:lnSpc>
                        <a:spcAft>
                          <a:spcPts val="0"/>
                        </a:spcAft>
                      </a:pPr>
                      <a:r>
                        <a:rPr lang="tr-TR" sz="1000">
                          <a:effectLst/>
                        </a:rPr>
                        <a:t>57.50</a:t>
                      </a:r>
                      <a:endParaRPr lang="tr-TR" sz="1100">
                        <a:effectLst/>
                        <a:latin typeface="Calibri"/>
                        <a:ea typeface="Calibri"/>
                        <a:cs typeface="Times New Roman"/>
                      </a:endParaRPr>
                    </a:p>
                  </a:txBody>
                  <a:tcPr marL="68580" marR="68580" marT="0" marB="0"/>
                </a:tc>
                <a:tc>
                  <a:txBody>
                    <a:bodyPr/>
                    <a:lstStyle/>
                    <a:p>
                      <a:pPr algn="just">
                        <a:lnSpc>
                          <a:spcPct val="115000"/>
                        </a:lnSpc>
                        <a:spcAft>
                          <a:spcPts val="0"/>
                        </a:spcAft>
                      </a:pPr>
                      <a:r>
                        <a:rPr lang="tr-TR" sz="1000">
                          <a:effectLst/>
                        </a:rPr>
                        <a:t>62.49</a:t>
                      </a:r>
                      <a:endParaRPr lang="tr-TR" sz="1100">
                        <a:effectLst/>
                        <a:latin typeface="Calibri"/>
                        <a:ea typeface="Calibri"/>
                        <a:cs typeface="Times New Roman"/>
                      </a:endParaRPr>
                    </a:p>
                  </a:txBody>
                  <a:tcPr marL="68580" marR="68580" marT="0" marB="0"/>
                </a:tc>
                <a:tc>
                  <a:txBody>
                    <a:bodyPr/>
                    <a:lstStyle/>
                    <a:p>
                      <a:pPr algn="just">
                        <a:lnSpc>
                          <a:spcPct val="115000"/>
                        </a:lnSpc>
                        <a:spcAft>
                          <a:spcPts val="0"/>
                        </a:spcAft>
                      </a:pPr>
                      <a:r>
                        <a:rPr lang="tr-TR" sz="1000">
                          <a:effectLst/>
                        </a:rPr>
                        <a:t>≥63</a:t>
                      </a:r>
                      <a:endParaRPr lang="tr-TR" sz="1100">
                        <a:effectLst/>
                        <a:latin typeface="Calibri"/>
                        <a:ea typeface="Calibri"/>
                        <a:cs typeface="Times New Roman"/>
                      </a:endParaRPr>
                    </a:p>
                  </a:txBody>
                  <a:tcPr marL="68580" marR="68580" marT="0" marB="0"/>
                </a:tc>
                <a:tc>
                  <a:txBody>
                    <a:bodyPr/>
                    <a:lstStyle/>
                    <a:p>
                      <a:pPr algn="just">
                        <a:lnSpc>
                          <a:spcPct val="115000"/>
                        </a:lnSpc>
                        <a:spcAft>
                          <a:spcPts val="0"/>
                        </a:spcAft>
                      </a:pPr>
                      <a:r>
                        <a:rPr lang="tr-TR" sz="1000">
                          <a:effectLst/>
                        </a:rPr>
                        <a:t>58-62.99</a:t>
                      </a:r>
                      <a:endParaRPr lang="tr-TR" sz="1100">
                        <a:effectLst/>
                        <a:latin typeface="Calibri"/>
                        <a:ea typeface="Calibri"/>
                        <a:cs typeface="Times New Roman"/>
                      </a:endParaRPr>
                    </a:p>
                  </a:txBody>
                  <a:tcPr marL="68580" marR="68580" marT="0" marB="0"/>
                </a:tc>
                <a:tc>
                  <a:txBody>
                    <a:bodyPr/>
                    <a:lstStyle/>
                    <a:p>
                      <a:pPr algn="just">
                        <a:lnSpc>
                          <a:spcPct val="115000"/>
                        </a:lnSpc>
                        <a:spcAft>
                          <a:spcPts val="0"/>
                        </a:spcAft>
                      </a:pPr>
                      <a:r>
                        <a:rPr lang="tr-TR" sz="1000">
                          <a:effectLst/>
                        </a:rPr>
                        <a:t>53-57.99</a:t>
                      </a:r>
                      <a:endParaRPr lang="tr-TR" sz="1100">
                        <a:effectLst/>
                        <a:latin typeface="Calibri"/>
                        <a:ea typeface="Calibri"/>
                        <a:cs typeface="Times New Roman"/>
                      </a:endParaRPr>
                    </a:p>
                  </a:txBody>
                  <a:tcPr marL="68580" marR="68580" marT="0" marB="0"/>
                </a:tc>
                <a:tc>
                  <a:txBody>
                    <a:bodyPr/>
                    <a:lstStyle/>
                    <a:p>
                      <a:pPr algn="just">
                        <a:lnSpc>
                          <a:spcPct val="115000"/>
                        </a:lnSpc>
                        <a:spcAft>
                          <a:spcPts val="0"/>
                        </a:spcAft>
                      </a:pPr>
                      <a:r>
                        <a:rPr lang="tr-TR" sz="1000">
                          <a:effectLst/>
                        </a:rPr>
                        <a:t>48-52.99</a:t>
                      </a:r>
                      <a:endParaRPr lang="tr-TR" sz="1100">
                        <a:effectLst/>
                        <a:latin typeface="Calibri"/>
                        <a:ea typeface="Calibri"/>
                        <a:cs typeface="Times New Roman"/>
                      </a:endParaRPr>
                    </a:p>
                  </a:txBody>
                  <a:tcPr marL="68580" marR="68580" marT="0" marB="0"/>
                </a:tc>
                <a:tc>
                  <a:txBody>
                    <a:bodyPr/>
                    <a:lstStyle/>
                    <a:p>
                      <a:pPr algn="just">
                        <a:lnSpc>
                          <a:spcPct val="115000"/>
                        </a:lnSpc>
                        <a:spcAft>
                          <a:spcPts val="0"/>
                        </a:spcAft>
                      </a:pPr>
                      <a:r>
                        <a:rPr lang="tr-TR" sz="1000">
                          <a:effectLst/>
                        </a:rPr>
                        <a:t>43-47.99</a:t>
                      </a:r>
                      <a:endParaRPr lang="tr-TR" sz="1100">
                        <a:effectLst/>
                        <a:latin typeface="Calibri"/>
                        <a:ea typeface="Calibri"/>
                        <a:cs typeface="Times New Roman"/>
                      </a:endParaRPr>
                    </a:p>
                  </a:txBody>
                  <a:tcPr marL="68580" marR="68580" marT="0" marB="0"/>
                </a:tc>
                <a:tc>
                  <a:txBody>
                    <a:bodyPr/>
                    <a:lstStyle/>
                    <a:p>
                      <a:pPr algn="just">
                        <a:lnSpc>
                          <a:spcPct val="115000"/>
                        </a:lnSpc>
                        <a:spcAft>
                          <a:spcPts val="0"/>
                        </a:spcAft>
                      </a:pPr>
                      <a:r>
                        <a:rPr lang="tr-TR" sz="1000">
                          <a:effectLst/>
                        </a:rPr>
                        <a:t>38-42.99</a:t>
                      </a:r>
                      <a:endParaRPr lang="tr-TR" sz="1100">
                        <a:effectLst/>
                        <a:latin typeface="Calibri"/>
                        <a:ea typeface="Calibri"/>
                        <a:cs typeface="Times New Roman"/>
                      </a:endParaRPr>
                    </a:p>
                  </a:txBody>
                  <a:tcPr marL="68580" marR="68580" marT="0" marB="0"/>
                </a:tc>
                <a:tc>
                  <a:txBody>
                    <a:bodyPr/>
                    <a:lstStyle/>
                    <a:p>
                      <a:pPr algn="just">
                        <a:lnSpc>
                          <a:spcPct val="115000"/>
                        </a:lnSpc>
                        <a:spcAft>
                          <a:spcPts val="0"/>
                        </a:spcAft>
                      </a:pPr>
                      <a:r>
                        <a:rPr lang="tr-TR" sz="1000">
                          <a:effectLst/>
                        </a:rPr>
                        <a:t>33-37.99</a:t>
                      </a:r>
                      <a:endParaRPr lang="tr-TR" sz="1100">
                        <a:effectLst/>
                        <a:latin typeface="Calibri"/>
                        <a:ea typeface="Calibri"/>
                        <a:cs typeface="Times New Roman"/>
                      </a:endParaRPr>
                    </a:p>
                  </a:txBody>
                  <a:tcPr marL="68580" marR="68580" marT="0" marB="0"/>
                </a:tc>
                <a:tc>
                  <a:txBody>
                    <a:bodyPr/>
                    <a:lstStyle/>
                    <a:p>
                      <a:pPr algn="just">
                        <a:lnSpc>
                          <a:spcPct val="115000"/>
                        </a:lnSpc>
                        <a:spcAft>
                          <a:spcPts val="0"/>
                        </a:spcAft>
                      </a:pPr>
                      <a:r>
                        <a:rPr lang="tr-TR" sz="1000">
                          <a:effectLst/>
                        </a:rPr>
                        <a:t>28-</a:t>
                      </a:r>
                      <a:endParaRPr lang="tr-TR" sz="1100">
                        <a:effectLst/>
                      </a:endParaRPr>
                    </a:p>
                    <a:p>
                      <a:pPr algn="just">
                        <a:lnSpc>
                          <a:spcPct val="115000"/>
                        </a:lnSpc>
                        <a:spcAft>
                          <a:spcPts val="0"/>
                        </a:spcAft>
                      </a:pPr>
                      <a:r>
                        <a:rPr lang="tr-TR" sz="1000">
                          <a:effectLst/>
                        </a:rPr>
                        <a:t>32,99</a:t>
                      </a:r>
                      <a:endParaRPr lang="tr-TR" sz="1100">
                        <a:effectLst/>
                        <a:latin typeface="Calibri"/>
                        <a:ea typeface="Calibri"/>
                        <a:cs typeface="Times New Roman"/>
                      </a:endParaRPr>
                    </a:p>
                  </a:txBody>
                  <a:tcPr marL="68580" marR="68580" marT="0" marB="0"/>
                </a:tc>
                <a:tc>
                  <a:txBody>
                    <a:bodyPr/>
                    <a:lstStyle/>
                    <a:p>
                      <a:pPr algn="just">
                        <a:lnSpc>
                          <a:spcPct val="115000"/>
                        </a:lnSpc>
                        <a:spcAft>
                          <a:spcPts val="0"/>
                        </a:spcAft>
                      </a:pPr>
                      <a:r>
                        <a:rPr lang="tr-TR" sz="1000">
                          <a:effectLst/>
                          <a:sym typeface="Symbol"/>
                        </a:rPr>
                        <a:t></a:t>
                      </a:r>
                      <a:r>
                        <a:rPr lang="tr-TR" sz="1000">
                          <a:effectLst/>
                        </a:rPr>
                        <a:t>28</a:t>
                      </a:r>
                      <a:endParaRPr lang="tr-TR" sz="1100">
                        <a:effectLst/>
                        <a:latin typeface="Calibri"/>
                        <a:ea typeface="Calibri"/>
                        <a:cs typeface="Times New Roman"/>
                      </a:endParaRPr>
                    </a:p>
                  </a:txBody>
                  <a:tcPr marL="68580" marR="68580" marT="0" marB="0"/>
                </a:tc>
              </a:tr>
              <a:tr h="551292">
                <a:tc>
                  <a:txBody>
                    <a:bodyPr/>
                    <a:lstStyle/>
                    <a:p>
                      <a:pPr algn="just">
                        <a:lnSpc>
                          <a:spcPct val="115000"/>
                        </a:lnSpc>
                        <a:spcAft>
                          <a:spcPts val="0"/>
                        </a:spcAft>
                      </a:pPr>
                      <a:r>
                        <a:rPr lang="tr-TR" sz="1000">
                          <a:effectLst/>
                        </a:rPr>
                        <a:t>Ortanın Üstü</a:t>
                      </a:r>
                      <a:endParaRPr lang="tr-TR" sz="1100">
                        <a:effectLst/>
                        <a:latin typeface="Calibri"/>
                        <a:ea typeface="Calibri"/>
                        <a:cs typeface="Times New Roman"/>
                      </a:endParaRPr>
                    </a:p>
                  </a:txBody>
                  <a:tcPr marL="68580" marR="68580" marT="0" marB="0"/>
                </a:tc>
                <a:tc>
                  <a:txBody>
                    <a:bodyPr/>
                    <a:lstStyle/>
                    <a:p>
                      <a:pPr algn="just">
                        <a:lnSpc>
                          <a:spcPct val="115000"/>
                        </a:lnSpc>
                        <a:spcAft>
                          <a:spcPts val="0"/>
                        </a:spcAft>
                      </a:pPr>
                      <a:r>
                        <a:rPr lang="tr-TR" sz="1000">
                          <a:effectLst/>
                        </a:rPr>
                        <a:t>52.50</a:t>
                      </a:r>
                      <a:endParaRPr lang="tr-TR" sz="1100">
                        <a:effectLst/>
                        <a:latin typeface="Calibri"/>
                        <a:ea typeface="Calibri"/>
                        <a:cs typeface="Times New Roman"/>
                      </a:endParaRPr>
                    </a:p>
                  </a:txBody>
                  <a:tcPr marL="68580" marR="68580" marT="0" marB="0"/>
                </a:tc>
                <a:tc>
                  <a:txBody>
                    <a:bodyPr/>
                    <a:lstStyle/>
                    <a:p>
                      <a:pPr algn="just">
                        <a:lnSpc>
                          <a:spcPct val="115000"/>
                        </a:lnSpc>
                        <a:spcAft>
                          <a:spcPts val="0"/>
                        </a:spcAft>
                      </a:pPr>
                      <a:r>
                        <a:rPr lang="tr-TR" sz="1000">
                          <a:effectLst/>
                        </a:rPr>
                        <a:t>57.49</a:t>
                      </a:r>
                      <a:endParaRPr lang="tr-TR" sz="1100">
                        <a:effectLst/>
                        <a:latin typeface="Calibri"/>
                        <a:ea typeface="Calibri"/>
                        <a:cs typeface="Times New Roman"/>
                      </a:endParaRPr>
                    </a:p>
                  </a:txBody>
                  <a:tcPr marL="68580" marR="68580" marT="0" marB="0"/>
                </a:tc>
                <a:tc>
                  <a:txBody>
                    <a:bodyPr/>
                    <a:lstStyle/>
                    <a:p>
                      <a:pPr algn="just">
                        <a:lnSpc>
                          <a:spcPct val="115000"/>
                        </a:lnSpc>
                        <a:spcAft>
                          <a:spcPts val="0"/>
                        </a:spcAft>
                      </a:pPr>
                      <a:r>
                        <a:rPr lang="tr-TR" sz="1000">
                          <a:effectLst/>
                        </a:rPr>
                        <a:t>≥65</a:t>
                      </a:r>
                      <a:endParaRPr lang="tr-TR" sz="1100">
                        <a:effectLst/>
                        <a:latin typeface="Calibri"/>
                        <a:ea typeface="Calibri"/>
                        <a:cs typeface="Times New Roman"/>
                      </a:endParaRPr>
                    </a:p>
                  </a:txBody>
                  <a:tcPr marL="68580" marR="68580" marT="0" marB="0"/>
                </a:tc>
                <a:tc>
                  <a:txBody>
                    <a:bodyPr/>
                    <a:lstStyle/>
                    <a:p>
                      <a:pPr algn="just">
                        <a:lnSpc>
                          <a:spcPct val="115000"/>
                        </a:lnSpc>
                        <a:spcAft>
                          <a:spcPts val="0"/>
                        </a:spcAft>
                      </a:pPr>
                      <a:r>
                        <a:rPr lang="tr-TR" sz="1000">
                          <a:effectLst/>
                        </a:rPr>
                        <a:t>60-64.99</a:t>
                      </a:r>
                      <a:endParaRPr lang="tr-TR" sz="1100">
                        <a:effectLst/>
                        <a:latin typeface="Calibri"/>
                        <a:ea typeface="Calibri"/>
                        <a:cs typeface="Times New Roman"/>
                      </a:endParaRPr>
                    </a:p>
                  </a:txBody>
                  <a:tcPr marL="68580" marR="68580" marT="0" marB="0"/>
                </a:tc>
                <a:tc>
                  <a:txBody>
                    <a:bodyPr/>
                    <a:lstStyle/>
                    <a:p>
                      <a:pPr algn="just">
                        <a:lnSpc>
                          <a:spcPct val="115000"/>
                        </a:lnSpc>
                        <a:spcAft>
                          <a:spcPts val="0"/>
                        </a:spcAft>
                      </a:pPr>
                      <a:r>
                        <a:rPr lang="tr-TR" sz="1000">
                          <a:effectLst/>
                        </a:rPr>
                        <a:t>55-59.99</a:t>
                      </a:r>
                      <a:endParaRPr lang="tr-TR" sz="1100">
                        <a:effectLst/>
                        <a:latin typeface="Calibri"/>
                        <a:ea typeface="Calibri"/>
                        <a:cs typeface="Times New Roman"/>
                      </a:endParaRPr>
                    </a:p>
                  </a:txBody>
                  <a:tcPr marL="68580" marR="68580" marT="0" marB="0"/>
                </a:tc>
                <a:tc>
                  <a:txBody>
                    <a:bodyPr/>
                    <a:lstStyle/>
                    <a:p>
                      <a:pPr algn="just">
                        <a:lnSpc>
                          <a:spcPct val="115000"/>
                        </a:lnSpc>
                        <a:spcAft>
                          <a:spcPts val="0"/>
                        </a:spcAft>
                      </a:pPr>
                      <a:r>
                        <a:rPr lang="tr-TR" sz="1000">
                          <a:effectLst/>
                        </a:rPr>
                        <a:t>50-54.99</a:t>
                      </a:r>
                      <a:endParaRPr lang="tr-TR" sz="1100">
                        <a:effectLst/>
                        <a:latin typeface="Calibri"/>
                        <a:ea typeface="Calibri"/>
                        <a:cs typeface="Times New Roman"/>
                      </a:endParaRPr>
                    </a:p>
                  </a:txBody>
                  <a:tcPr marL="68580" marR="68580" marT="0" marB="0"/>
                </a:tc>
                <a:tc>
                  <a:txBody>
                    <a:bodyPr/>
                    <a:lstStyle/>
                    <a:p>
                      <a:pPr algn="just">
                        <a:lnSpc>
                          <a:spcPct val="115000"/>
                        </a:lnSpc>
                        <a:spcAft>
                          <a:spcPts val="0"/>
                        </a:spcAft>
                      </a:pPr>
                      <a:r>
                        <a:rPr lang="tr-TR" sz="1000">
                          <a:effectLst/>
                        </a:rPr>
                        <a:t>45-49.99</a:t>
                      </a:r>
                      <a:endParaRPr lang="tr-TR" sz="1100">
                        <a:effectLst/>
                        <a:latin typeface="Calibri"/>
                        <a:ea typeface="Calibri"/>
                        <a:cs typeface="Times New Roman"/>
                      </a:endParaRPr>
                    </a:p>
                  </a:txBody>
                  <a:tcPr marL="68580" marR="68580" marT="0" marB="0"/>
                </a:tc>
                <a:tc>
                  <a:txBody>
                    <a:bodyPr/>
                    <a:lstStyle/>
                    <a:p>
                      <a:pPr algn="just">
                        <a:lnSpc>
                          <a:spcPct val="115000"/>
                        </a:lnSpc>
                        <a:spcAft>
                          <a:spcPts val="0"/>
                        </a:spcAft>
                      </a:pPr>
                      <a:r>
                        <a:rPr lang="tr-TR" sz="1000">
                          <a:effectLst/>
                        </a:rPr>
                        <a:t>40-44.99</a:t>
                      </a:r>
                      <a:endParaRPr lang="tr-TR" sz="1100">
                        <a:effectLst/>
                        <a:latin typeface="Calibri"/>
                        <a:ea typeface="Calibri"/>
                        <a:cs typeface="Times New Roman"/>
                      </a:endParaRPr>
                    </a:p>
                  </a:txBody>
                  <a:tcPr marL="68580" marR="68580" marT="0" marB="0"/>
                </a:tc>
                <a:tc>
                  <a:txBody>
                    <a:bodyPr/>
                    <a:lstStyle/>
                    <a:p>
                      <a:pPr algn="just">
                        <a:lnSpc>
                          <a:spcPct val="115000"/>
                        </a:lnSpc>
                        <a:spcAft>
                          <a:spcPts val="0"/>
                        </a:spcAft>
                      </a:pPr>
                      <a:r>
                        <a:rPr lang="tr-TR" sz="1000">
                          <a:effectLst/>
                        </a:rPr>
                        <a:t>35-39.99</a:t>
                      </a:r>
                      <a:endParaRPr lang="tr-TR" sz="1100">
                        <a:effectLst/>
                        <a:latin typeface="Calibri"/>
                        <a:ea typeface="Calibri"/>
                        <a:cs typeface="Times New Roman"/>
                      </a:endParaRPr>
                    </a:p>
                  </a:txBody>
                  <a:tcPr marL="68580" marR="68580" marT="0" marB="0"/>
                </a:tc>
                <a:tc>
                  <a:txBody>
                    <a:bodyPr/>
                    <a:lstStyle/>
                    <a:p>
                      <a:pPr algn="just">
                        <a:lnSpc>
                          <a:spcPct val="115000"/>
                        </a:lnSpc>
                        <a:spcAft>
                          <a:spcPts val="0"/>
                        </a:spcAft>
                      </a:pPr>
                      <a:r>
                        <a:rPr lang="tr-TR" sz="1000">
                          <a:effectLst/>
                        </a:rPr>
                        <a:t>30-</a:t>
                      </a:r>
                      <a:endParaRPr lang="tr-TR" sz="1100">
                        <a:effectLst/>
                      </a:endParaRPr>
                    </a:p>
                    <a:p>
                      <a:pPr algn="just">
                        <a:lnSpc>
                          <a:spcPct val="115000"/>
                        </a:lnSpc>
                        <a:spcAft>
                          <a:spcPts val="0"/>
                        </a:spcAft>
                      </a:pPr>
                      <a:r>
                        <a:rPr lang="tr-TR" sz="1000">
                          <a:effectLst/>
                        </a:rPr>
                        <a:t>34,99</a:t>
                      </a:r>
                      <a:endParaRPr lang="tr-TR" sz="1100">
                        <a:effectLst/>
                        <a:latin typeface="Calibri"/>
                        <a:ea typeface="Calibri"/>
                        <a:cs typeface="Times New Roman"/>
                      </a:endParaRPr>
                    </a:p>
                  </a:txBody>
                  <a:tcPr marL="68580" marR="68580" marT="0" marB="0"/>
                </a:tc>
                <a:tc>
                  <a:txBody>
                    <a:bodyPr/>
                    <a:lstStyle/>
                    <a:p>
                      <a:pPr algn="just">
                        <a:lnSpc>
                          <a:spcPct val="115000"/>
                        </a:lnSpc>
                        <a:spcAft>
                          <a:spcPts val="0"/>
                        </a:spcAft>
                      </a:pPr>
                      <a:r>
                        <a:rPr lang="tr-TR" sz="1000">
                          <a:effectLst/>
                          <a:sym typeface="Symbol"/>
                        </a:rPr>
                        <a:t></a:t>
                      </a:r>
                      <a:r>
                        <a:rPr lang="tr-TR" sz="1000">
                          <a:effectLst/>
                        </a:rPr>
                        <a:t>30</a:t>
                      </a:r>
                      <a:endParaRPr lang="tr-TR" sz="1100">
                        <a:effectLst/>
                        <a:latin typeface="Calibri"/>
                        <a:ea typeface="Calibri"/>
                        <a:cs typeface="Times New Roman"/>
                      </a:endParaRPr>
                    </a:p>
                  </a:txBody>
                  <a:tcPr marL="68580" marR="68580" marT="0" marB="0"/>
                </a:tc>
              </a:tr>
              <a:tr h="551292">
                <a:tc>
                  <a:txBody>
                    <a:bodyPr/>
                    <a:lstStyle/>
                    <a:p>
                      <a:pPr algn="just">
                        <a:lnSpc>
                          <a:spcPct val="115000"/>
                        </a:lnSpc>
                        <a:spcAft>
                          <a:spcPts val="0"/>
                        </a:spcAft>
                      </a:pPr>
                      <a:r>
                        <a:rPr lang="tr-TR" sz="1000">
                          <a:effectLst/>
                        </a:rPr>
                        <a:t>Orta</a:t>
                      </a:r>
                      <a:endParaRPr lang="tr-TR" sz="1100">
                        <a:effectLst/>
                        <a:latin typeface="Calibri"/>
                        <a:ea typeface="Calibri"/>
                        <a:cs typeface="Times New Roman"/>
                      </a:endParaRPr>
                    </a:p>
                  </a:txBody>
                  <a:tcPr marL="68580" marR="68580" marT="0" marB="0"/>
                </a:tc>
                <a:tc>
                  <a:txBody>
                    <a:bodyPr/>
                    <a:lstStyle/>
                    <a:p>
                      <a:pPr algn="just">
                        <a:lnSpc>
                          <a:spcPct val="115000"/>
                        </a:lnSpc>
                        <a:spcAft>
                          <a:spcPts val="0"/>
                        </a:spcAft>
                      </a:pPr>
                      <a:r>
                        <a:rPr lang="tr-TR" sz="1000">
                          <a:effectLst/>
                        </a:rPr>
                        <a:t>47.50</a:t>
                      </a:r>
                      <a:endParaRPr lang="tr-TR" sz="1100">
                        <a:effectLst/>
                        <a:latin typeface="Calibri"/>
                        <a:ea typeface="Calibri"/>
                        <a:cs typeface="Times New Roman"/>
                      </a:endParaRPr>
                    </a:p>
                  </a:txBody>
                  <a:tcPr marL="68580" marR="68580" marT="0" marB="0"/>
                </a:tc>
                <a:tc>
                  <a:txBody>
                    <a:bodyPr/>
                    <a:lstStyle/>
                    <a:p>
                      <a:pPr algn="just">
                        <a:lnSpc>
                          <a:spcPct val="115000"/>
                        </a:lnSpc>
                        <a:spcAft>
                          <a:spcPts val="0"/>
                        </a:spcAft>
                      </a:pPr>
                      <a:r>
                        <a:rPr lang="tr-TR" sz="1000">
                          <a:effectLst/>
                        </a:rPr>
                        <a:t>52.49</a:t>
                      </a:r>
                      <a:endParaRPr lang="tr-TR" sz="1100">
                        <a:effectLst/>
                        <a:latin typeface="Calibri"/>
                        <a:ea typeface="Calibri"/>
                        <a:cs typeface="Times New Roman"/>
                      </a:endParaRPr>
                    </a:p>
                  </a:txBody>
                  <a:tcPr marL="68580" marR="68580" marT="0" marB="0"/>
                </a:tc>
                <a:tc>
                  <a:txBody>
                    <a:bodyPr/>
                    <a:lstStyle/>
                    <a:p>
                      <a:pPr algn="just">
                        <a:lnSpc>
                          <a:spcPct val="115000"/>
                        </a:lnSpc>
                        <a:spcAft>
                          <a:spcPts val="0"/>
                        </a:spcAft>
                      </a:pPr>
                      <a:r>
                        <a:rPr lang="tr-TR" sz="1000">
                          <a:effectLst/>
                        </a:rPr>
                        <a:t>≥67</a:t>
                      </a:r>
                      <a:endParaRPr lang="tr-TR" sz="1100">
                        <a:effectLst/>
                        <a:latin typeface="Calibri"/>
                        <a:ea typeface="Calibri"/>
                        <a:cs typeface="Times New Roman"/>
                      </a:endParaRPr>
                    </a:p>
                  </a:txBody>
                  <a:tcPr marL="68580" marR="68580" marT="0" marB="0"/>
                </a:tc>
                <a:tc>
                  <a:txBody>
                    <a:bodyPr/>
                    <a:lstStyle/>
                    <a:p>
                      <a:pPr algn="just">
                        <a:lnSpc>
                          <a:spcPct val="115000"/>
                        </a:lnSpc>
                        <a:spcAft>
                          <a:spcPts val="0"/>
                        </a:spcAft>
                      </a:pPr>
                      <a:r>
                        <a:rPr lang="tr-TR" sz="1000">
                          <a:effectLst/>
                        </a:rPr>
                        <a:t>62-66.99</a:t>
                      </a:r>
                      <a:endParaRPr lang="tr-TR" sz="1100">
                        <a:effectLst/>
                        <a:latin typeface="Calibri"/>
                        <a:ea typeface="Calibri"/>
                        <a:cs typeface="Times New Roman"/>
                      </a:endParaRPr>
                    </a:p>
                  </a:txBody>
                  <a:tcPr marL="68580" marR="68580" marT="0" marB="0"/>
                </a:tc>
                <a:tc>
                  <a:txBody>
                    <a:bodyPr/>
                    <a:lstStyle/>
                    <a:p>
                      <a:pPr algn="just">
                        <a:lnSpc>
                          <a:spcPct val="115000"/>
                        </a:lnSpc>
                        <a:spcAft>
                          <a:spcPts val="0"/>
                        </a:spcAft>
                      </a:pPr>
                      <a:r>
                        <a:rPr lang="tr-TR" sz="1000">
                          <a:effectLst/>
                        </a:rPr>
                        <a:t>57-61.99</a:t>
                      </a:r>
                      <a:endParaRPr lang="tr-TR" sz="1100">
                        <a:effectLst/>
                        <a:latin typeface="Calibri"/>
                        <a:ea typeface="Calibri"/>
                        <a:cs typeface="Times New Roman"/>
                      </a:endParaRPr>
                    </a:p>
                  </a:txBody>
                  <a:tcPr marL="68580" marR="68580" marT="0" marB="0"/>
                </a:tc>
                <a:tc>
                  <a:txBody>
                    <a:bodyPr/>
                    <a:lstStyle/>
                    <a:p>
                      <a:pPr algn="just">
                        <a:lnSpc>
                          <a:spcPct val="115000"/>
                        </a:lnSpc>
                        <a:spcAft>
                          <a:spcPts val="0"/>
                        </a:spcAft>
                      </a:pPr>
                      <a:r>
                        <a:rPr lang="tr-TR" sz="1000">
                          <a:effectLst/>
                        </a:rPr>
                        <a:t>52-56.99</a:t>
                      </a:r>
                      <a:endParaRPr lang="tr-TR" sz="1100">
                        <a:effectLst/>
                        <a:latin typeface="Calibri"/>
                        <a:ea typeface="Calibri"/>
                        <a:cs typeface="Times New Roman"/>
                      </a:endParaRPr>
                    </a:p>
                  </a:txBody>
                  <a:tcPr marL="68580" marR="68580" marT="0" marB="0"/>
                </a:tc>
                <a:tc>
                  <a:txBody>
                    <a:bodyPr/>
                    <a:lstStyle/>
                    <a:p>
                      <a:pPr algn="just">
                        <a:lnSpc>
                          <a:spcPct val="115000"/>
                        </a:lnSpc>
                        <a:spcAft>
                          <a:spcPts val="0"/>
                        </a:spcAft>
                      </a:pPr>
                      <a:r>
                        <a:rPr lang="tr-TR" sz="1000">
                          <a:effectLst/>
                        </a:rPr>
                        <a:t>47-51.99</a:t>
                      </a:r>
                      <a:endParaRPr lang="tr-TR" sz="1100">
                        <a:effectLst/>
                        <a:latin typeface="Calibri"/>
                        <a:ea typeface="Calibri"/>
                        <a:cs typeface="Times New Roman"/>
                      </a:endParaRPr>
                    </a:p>
                  </a:txBody>
                  <a:tcPr marL="68580" marR="68580" marT="0" marB="0"/>
                </a:tc>
                <a:tc>
                  <a:txBody>
                    <a:bodyPr/>
                    <a:lstStyle/>
                    <a:p>
                      <a:pPr algn="just">
                        <a:lnSpc>
                          <a:spcPct val="115000"/>
                        </a:lnSpc>
                        <a:spcAft>
                          <a:spcPts val="0"/>
                        </a:spcAft>
                      </a:pPr>
                      <a:r>
                        <a:rPr lang="tr-TR" sz="1000">
                          <a:effectLst/>
                        </a:rPr>
                        <a:t>42-46.99</a:t>
                      </a:r>
                      <a:endParaRPr lang="tr-TR" sz="1100">
                        <a:effectLst/>
                        <a:latin typeface="Calibri"/>
                        <a:ea typeface="Calibri"/>
                        <a:cs typeface="Times New Roman"/>
                      </a:endParaRPr>
                    </a:p>
                  </a:txBody>
                  <a:tcPr marL="68580" marR="68580" marT="0" marB="0"/>
                </a:tc>
                <a:tc>
                  <a:txBody>
                    <a:bodyPr/>
                    <a:lstStyle/>
                    <a:p>
                      <a:pPr algn="just">
                        <a:lnSpc>
                          <a:spcPct val="115000"/>
                        </a:lnSpc>
                        <a:spcAft>
                          <a:spcPts val="0"/>
                        </a:spcAft>
                      </a:pPr>
                      <a:r>
                        <a:rPr lang="tr-TR" sz="1000">
                          <a:effectLst/>
                        </a:rPr>
                        <a:t>37-41.99</a:t>
                      </a:r>
                      <a:endParaRPr lang="tr-TR" sz="1100">
                        <a:effectLst/>
                        <a:latin typeface="Calibri"/>
                        <a:ea typeface="Calibri"/>
                        <a:cs typeface="Times New Roman"/>
                      </a:endParaRPr>
                    </a:p>
                  </a:txBody>
                  <a:tcPr marL="68580" marR="68580" marT="0" marB="0"/>
                </a:tc>
                <a:tc>
                  <a:txBody>
                    <a:bodyPr/>
                    <a:lstStyle/>
                    <a:p>
                      <a:pPr algn="just">
                        <a:lnSpc>
                          <a:spcPct val="115000"/>
                        </a:lnSpc>
                        <a:spcAft>
                          <a:spcPts val="0"/>
                        </a:spcAft>
                      </a:pPr>
                      <a:r>
                        <a:rPr lang="tr-TR" sz="1000">
                          <a:effectLst/>
                        </a:rPr>
                        <a:t>32-</a:t>
                      </a:r>
                      <a:endParaRPr lang="tr-TR" sz="1100">
                        <a:effectLst/>
                      </a:endParaRPr>
                    </a:p>
                    <a:p>
                      <a:pPr algn="just">
                        <a:lnSpc>
                          <a:spcPct val="115000"/>
                        </a:lnSpc>
                        <a:spcAft>
                          <a:spcPts val="0"/>
                        </a:spcAft>
                      </a:pPr>
                      <a:r>
                        <a:rPr lang="tr-TR" sz="1000">
                          <a:effectLst/>
                        </a:rPr>
                        <a:t>36,99</a:t>
                      </a:r>
                      <a:endParaRPr lang="tr-TR" sz="1100">
                        <a:effectLst/>
                        <a:latin typeface="Calibri"/>
                        <a:ea typeface="Calibri"/>
                        <a:cs typeface="Times New Roman"/>
                      </a:endParaRPr>
                    </a:p>
                  </a:txBody>
                  <a:tcPr marL="68580" marR="68580" marT="0" marB="0"/>
                </a:tc>
                <a:tc>
                  <a:txBody>
                    <a:bodyPr/>
                    <a:lstStyle/>
                    <a:p>
                      <a:pPr algn="just">
                        <a:lnSpc>
                          <a:spcPct val="115000"/>
                        </a:lnSpc>
                        <a:spcAft>
                          <a:spcPts val="0"/>
                        </a:spcAft>
                      </a:pPr>
                      <a:r>
                        <a:rPr lang="tr-TR" sz="1000">
                          <a:effectLst/>
                          <a:sym typeface="Symbol"/>
                        </a:rPr>
                        <a:t></a:t>
                      </a:r>
                      <a:r>
                        <a:rPr lang="tr-TR" sz="1000">
                          <a:effectLst/>
                        </a:rPr>
                        <a:t>32</a:t>
                      </a:r>
                      <a:endParaRPr lang="tr-TR" sz="1100">
                        <a:effectLst/>
                        <a:latin typeface="Calibri"/>
                        <a:ea typeface="Calibri"/>
                        <a:cs typeface="Times New Roman"/>
                      </a:endParaRPr>
                    </a:p>
                  </a:txBody>
                  <a:tcPr marL="68580" marR="68580" marT="0" marB="0"/>
                </a:tc>
              </a:tr>
              <a:tr h="551292">
                <a:tc>
                  <a:txBody>
                    <a:bodyPr/>
                    <a:lstStyle/>
                    <a:p>
                      <a:pPr algn="just">
                        <a:lnSpc>
                          <a:spcPct val="115000"/>
                        </a:lnSpc>
                        <a:spcAft>
                          <a:spcPts val="0"/>
                        </a:spcAft>
                      </a:pPr>
                      <a:r>
                        <a:rPr lang="tr-TR" sz="1000">
                          <a:effectLst/>
                        </a:rPr>
                        <a:t>Zayıf</a:t>
                      </a:r>
                      <a:endParaRPr lang="tr-TR" sz="1100">
                        <a:effectLst/>
                        <a:latin typeface="Calibri"/>
                        <a:ea typeface="Calibri"/>
                        <a:cs typeface="Times New Roman"/>
                      </a:endParaRPr>
                    </a:p>
                  </a:txBody>
                  <a:tcPr marL="68580" marR="68580" marT="0" marB="0"/>
                </a:tc>
                <a:tc>
                  <a:txBody>
                    <a:bodyPr/>
                    <a:lstStyle/>
                    <a:p>
                      <a:pPr algn="just">
                        <a:lnSpc>
                          <a:spcPct val="115000"/>
                        </a:lnSpc>
                        <a:spcAft>
                          <a:spcPts val="0"/>
                        </a:spcAft>
                      </a:pPr>
                      <a:r>
                        <a:rPr lang="tr-TR" sz="1000">
                          <a:effectLst/>
                        </a:rPr>
                        <a:t>42.50</a:t>
                      </a:r>
                      <a:endParaRPr lang="tr-TR" sz="1100">
                        <a:effectLst/>
                        <a:latin typeface="Calibri"/>
                        <a:ea typeface="Calibri"/>
                        <a:cs typeface="Times New Roman"/>
                      </a:endParaRPr>
                    </a:p>
                  </a:txBody>
                  <a:tcPr marL="68580" marR="68580" marT="0" marB="0"/>
                </a:tc>
                <a:tc>
                  <a:txBody>
                    <a:bodyPr/>
                    <a:lstStyle/>
                    <a:p>
                      <a:pPr algn="just">
                        <a:lnSpc>
                          <a:spcPct val="115000"/>
                        </a:lnSpc>
                        <a:spcAft>
                          <a:spcPts val="0"/>
                        </a:spcAft>
                      </a:pPr>
                      <a:r>
                        <a:rPr lang="tr-TR" sz="1000">
                          <a:effectLst/>
                        </a:rPr>
                        <a:t>47.49</a:t>
                      </a:r>
                      <a:endParaRPr lang="tr-TR" sz="1100">
                        <a:effectLst/>
                        <a:latin typeface="Calibri"/>
                        <a:ea typeface="Calibri"/>
                        <a:cs typeface="Times New Roman"/>
                      </a:endParaRPr>
                    </a:p>
                  </a:txBody>
                  <a:tcPr marL="68580" marR="68580" marT="0" marB="0"/>
                </a:tc>
                <a:tc>
                  <a:txBody>
                    <a:bodyPr/>
                    <a:lstStyle/>
                    <a:p>
                      <a:pPr algn="just">
                        <a:lnSpc>
                          <a:spcPct val="115000"/>
                        </a:lnSpc>
                        <a:spcAft>
                          <a:spcPts val="0"/>
                        </a:spcAft>
                      </a:pPr>
                      <a:r>
                        <a:rPr lang="tr-TR" sz="1000">
                          <a:effectLst/>
                        </a:rPr>
                        <a:t>≥69</a:t>
                      </a:r>
                      <a:endParaRPr lang="tr-TR" sz="1100">
                        <a:effectLst/>
                        <a:latin typeface="Calibri"/>
                        <a:ea typeface="Calibri"/>
                        <a:cs typeface="Times New Roman"/>
                      </a:endParaRPr>
                    </a:p>
                  </a:txBody>
                  <a:tcPr marL="68580" marR="68580" marT="0" marB="0"/>
                </a:tc>
                <a:tc>
                  <a:txBody>
                    <a:bodyPr/>
                    <a:lstStyle/>
                    <a:p>
                      <a:pPr algn="just">
                        <a:lnSpc>
                          <a:spcPct val="115000"/>
                        </a:lnSpc>
                        <a:spcAft>
                          <a:spcPts val="0"/>
                        </a:spcAft>
                      </a:pPr>
                      <a:r>
                        <a:rPr lang="tr-TR" sz="1000">
                          <a:effectLst/>
                        </a:rPr>
                        <a:t>64-68.99</a:t>
                      </a:r>
                      <a:endParaRPr lang="tr-TR" sz="1100">
                        <a:effectLst/>
                        <a:latin typeface="Calibri"/>
                        <a:ea typeface="Calibri"/>
                        <a:cs typeface="Times New Roman"/>
                      </a:endParaRPr>
                    </a:p>
                  </a:txBody>
                  <a:tcPr marL="68580" marR="68580" marT="0" marB="0"/>
                </a:tc>
                <a:tc>
                  <a:txBody>
                    <a:bodyPr/>
                    <a:lstStyle/>
                    <a:p>
                      <a:pPr algn="just">
                        <a:lnSpc>
                          <a:spcPct val="115000"/>
                        </a:lnSpc>
                        <a:spcAft>
                          <a:spcPts val="0"/>
                        </a:spcAft>
                      </a:pPr>
                      <a:r>
                        <a:rPr lang="tr-TR" sz="1000">
                          <a:effectLst/>
                        </a:rPr>
                        <a:t>59-63.99</a:t>
                      </a:r>
                      <a:endParaRPr lang="tr-TR" sz="1100">
                        <a:effectLst/>
                        <a:latin typeface="Calibri"/>
                        <a:ea typeface="Calibri"/>
                        <a:cs typeface="Times New Roman"/>
                      </a:endParaRPr>
                    </a:p>
                  </a:txBody>
                  <a:tcPr marL="68580" marR="68580" marT="0" marB="0"/>
                </a:tc>
                <a:tc>
                  <a:txBody>
                    <a:bodyPr/>
                    <a:lstStyle/>
                    <a:p>
                      <a:pPr algn="just">
                        <a:lnSpc>
                          <a:spcPct val="115000"/>
                        </a:lnSpc>
                        <a:spcAft>
                          <a:spcPts val="0"/>
                        </a:spcAft>
                      </a:pPr>
                      <a:r>
                        <a:rPr lang="tr-TR" sz="1000">
                          <a:effectLst/>
                        </a:rPr>
                        <a:t>54-58.99</a:t>
                      </a:r>
                      <a:endParaRPr lang="tr-TR" sz="1100">
                        <a:effectLst/>
                        <a:latin typeface="Calibri"/>
                        <a:ea typeface="Calibri"/>
                        <a:cs typeface="Times New Roman"/>
                      </a:endParaRPr>
                    </a:p>
                  </a:txBody>
                  <a:tcPr marL="68580" marR="68580" marT="0" marB="0"/>
                </a:tc>
                <a:tc>
                  <a:txBody>
                    <a:bodyPr/>
                    <a:lstStyle/>
                    <a:p>
                      <a:pPr algn="just">
                        <a:lnSpc>
                          <a:spcPct val="115000"/>
                        </a:lnSpc>
                        <a:spcAft>
                          <a:spcPts val="0"/>
                        </a:spcAft>
                      </a:pPr>
                      <a:r>
                        <a:rPr lang="tr-TR" sz="1000">
                          <a:effectLst/>
                        </a:rPr>
                        <a:t>49-53.99</a:t>
                      </a:r>
                      <a:endParaRPr lang="tr-TR" sz="1100">
                        <a:effectLst/>
                        <a:latin typeface="Calibri"/>
                        <a:ea typeface="Calibri"/>
                        <a:cs typeface="Times New Roman"/>
                      </a:endParaRPr>
                    </a:p>
                  </a:txBody>
                  <a:tcPr marL="68580" marR="68580" marT="0" marB="0"/>
                </a:tc>
                <a:tc>
                  <a:txBody>
                    <a:bodyPr/>
                    <a:lstStyle/>
                    <a:p>
                      <a:pPr algn="just">
                        <a:lnSpc>
                          <a:spcPct val="115000"/>
                        </a:lnSpc>
                        <a:spcAft>
                          <a:spcPts val="0"/>
                        </a:spcAft>
                      </a:pPr>
                      <a:r>
                        <a:rPr lang="tr-TR" sz="1000">
                          <a:effectLst/>
                        </a:rPr>
                        <a:t>44-48.99</a:t>
                      </a:r>
                      <a:endParaRPr lang="tr-TR" sz="1100">
                        <a:effectLst/>
                        <a:latin typeface="Calibri"/>
                        <a:ea typeface="Calibri"/>
                        <a:cs typeface="Times New Roman"/>
                      </a:endParaRPr>
                    </a:p>
                  </a:txBody>
                  <a:tcPr marL="68580" marR="68580" marT="0" marB="0"/>
                </a:tc>
                <a:tc>
                  <a:txBody>
                    <a:bodyPr/>
                    <a:lstStyle/>
                    <a:p>
                      <a:pPr algn="just">
                        <a:lnSpc>
                          <a:spcPct val="115000"/>
                        </a:lnSpc>
                        <a:spcAft>
                          <a:spcPts val="0"/>
                        </a:spcAft>
                      </a:pPr>
                      <a:r>
                        <a:rPr lang="tr-TR" sz="1000">
                          <a:effectLst/>
                        </a:rPr>
                        <a:t>39-43.99</a:t>
                      </a:r>
                      <a:endParaRPr lang="tr-TR" sz="1100">
                        <a:effectLst/>
                        <a:latin typeface="Calibri"/>
                        <a:ea typeface="Calibri"/>
                        <a:cs typeface="Times New Roman"/>
                      </a:endParaRPr>
                    </a:p>
                  </a:txBody>
                  <a:tcPr marL="68580" marR="68580" marT="0" marB="0"/>
                </a:tc>
                <a:tc>
                  <a:txBody>
                    <a:bodyPr/>
                    <a:lstStyle/>
                    <a:p>
                      <a:pPr algn="just">
                        <a:lnSpc>
                          <a:spcPct val="115000"/>
                        </a:lnSpc>
                        <a:spcAft>
                          <a:spcPts val="0"/>
                        </a:spcAft>
                      </a:pPr>
                      <a:r>
                        <a:rPr lang="tr-TR" sz="1000">
                          <a:effectLst/>
                        </a:rPr>
                        <a:t>34-</a:t>
                      </a:r>
                      <a:endParaRPr lang="tr-TR" sz="1100">
                        <a:effectLst/>
                      </a:endParaRPr>
                    </a:p>
                    <a:p>
                      <a:pPr algn="just">
                        <a:lnSpc>
                          <a:spcPct val="115000"/>
                        </a:lnSpc>
                        <a:spcAft>
                          <a:spcPts val="0"/>
                        </a:spcAft>
                      </a:pPr>
                      <a:r>
                        <a:rPr lang="tr-TR" sz="1000">
                          <a:effectLst/>
                        </a:rPr>
                        <a:t>38,99</a:t>
                      </a:r>
                      <a:endParaRPr lang="tr-TR" sz="1100">
                        <a:effectLst/>
                        <a:latin typeface="Calibri"/>
                        <a:ea typeface="Calibri"/>
                        <a:cs typeface="Times New Roman"/>
                      </a:endParaRPr>
                    </a:p>
                  </a:txBody>
                  <a:tcPr marL="68580" marR="68580" marT="0" marB="0"/>
                </a:tc>
                <a:tc>
                  <a:txBody>
                    <a:bodyPr/>
                    <a:lstStyle/>
                    <a:p>
                      <a:pPr algn="just">
                        <a:lnSpc>
                          <a:spcPct val="115000"/>
                        </a:lnSpc>
                        <a:spcAft>
                          <a:spcPts val="0"/>
                        </a:spcAft>
                      </a:pPr>
                      <a:r>
                        <a:rPr lang="tr-TR" sz="1000">
                          <a:effectLst/>
                          <a:sym typeface="Symbol"/>
                        </a:rPr>
                        <a:t></a:t>
                      </a:r>
                      <a:r>
                        <a:rPr lang="tr-TR" sz="1000">
                          <a:effectLst/>
                        </a:rPr>
                        <a:t>34</a:t>
                      </a:r>
                      <a:endParaRPr lang="tr-TR" sz="1100">
                        <a:effectLst/>
                        <a:latin typeface="Calibri"/>
                        <a:ea typeface="Calibri"/>
                        <a:cs typeface="Times New Roman"/>
                      </a:endParaRPr>
                    </a:p>
                  </a:txBody>
                  <a:tcPr marL="68580" marR="68580" marT="0" marB="0"/>
                </a:tc>
              </a:tr>
              <a:tr h="551292">
                <a:tc>
                  <a:txBody>
                    <a:bodyPr/>
                    <a:lstStyle/>
                    <a:p>
                      <a:pPr algn="just">
                        <a:lnSpc>
                          <a:spcPct val="115000"/>
                        </a:lnSpc>
                        <a:spcAft>
                          <a:spcPts val="0"/>
                        </a:spcAft>
                      </a:pPr>
                      <a:r>
                        <a:rPr lang="tr-TR" sz="1000">
                          <a:effectLst/>
                        </a:rPr>
                        <a:t>Kötü</a:t>
                      </a:r>
                      <a:endParaRPr lang="tr-TR" sz="1100">
                        <a:effectLst/>
                        <a:latin typeface="Calibri"/>
                        <a:ea typeface="Calibri"/>
                        <a:cs typeface="Times New Roman"/>
                      </a:endParaRPr>
                    </a:p>
                  </a:txBody>
                  <a:tcPr marL="68580" marR="68580" marT="0" marB="0"/>
                </a:tc>
                <a:tc>
                  <a:txBody>
                    <a:bodyPr/>
                    <a:lstStyle/>
                    <a:p>
                      <a:pPr algn="just">
                        <a:lnSpc>
                          <a:spcPct val="115000"/>
                        </a:lnSpc>
                        <a:spcAft>
                          <a:spcPts val="0"/>
                        </a:spcAft>
                      </a:pPr>
                      <a:r>
                        <a:rPr lang="tr-TR" sz="1000">
                          <a:effectLst/>
                        </a:rPr>
                        <a:t>00.00</a:t>
                      </a:r>
                      <a:endParaRPr lang="tr-TR" sz="1100">
                        <a:effectLst/>
                        <a:latin typeface="Calibri"/>
                        <a:ea typeface="Calibri"/>
                        <a:cs typeface="Times New Roman"/>
                      </a:endParaRPr>
                    </a:p>
                  </a:txBody>
                  <a:tcPr marL="68580" marR="68580" marT="0" marB="0"/>
                </a:tc>
                <a:tc>
                  <a:txBody>
                    <a:bodyPr/>
                    <a:lstStyle/>
                    <a:p>
                      <a:pPr algn="just">
                        <a:lnSpc>
                          <a:spcPct val="115000"/>
                        </a:lnSpc>
                        <a:spcAft>
                          <a:spcPts val="0"/>
                        </a:spcAft>
                      </a:pPr>
                      <a:r>
                        <a:rPr lang="tr-TR" sz="1000">
                          <a:effectLst/>
                        </a:rPr>
                        <a:t>42.49</a:t>
                      </a:r>
                      <a:endParaRPr lang="tr-TR" sz="1100">
                        <a:effectLst/>
                        <a:latin typeface="Calibri"/>
                        <a:ea typeface="Calibri"/>
                        <a:cs typeface="Times New Roman"/>
                      </a:endParaRPr>
                    </a:p>
                  </a:txBody>
                  <a:tcPr marL="68580" marR="68580" marT="0" marB="0"/>
                </a:tc>
                <a:tc>
                  <a:txBody>
                    <a:bodyPr/>
                    <a:lstStyle/>
                    <a:p>
                      <a:pPr algn="just">
                        <a:lnSpc>
                          <a:spcPct val="115000"/>
                        </a:lnSpc>
                        <a:spcAft>
                          <a:spcPts val="0"/>
                        </a:spcAft>
                      </a:pPr>
                      <a:r>
                        <a:rPr lang="tr-TR" sz="1000">
                          <a:effectLst/>
                        </a:rPr>
                        <a:t>≥71</a:t>
                      </a:r>
                      <a:endParaRPr lang="tr-TR" sz="1100">
                        <a:effectLst/>
                        <a:latin typeface="Calibri"/>
                        <a:ea typeface="Calibri"/>
                        <a:cs typeface="Times New Roman"/>
                      </a:endParaRPr>
                    </a:p>
                  </a:txBody>
                  <a:tcPr marL="68580" marR="68580" marT="0" marB="0"/>
                </a:tc>
                <a:tc>
                  <a:txBody>
                    <a:bodyPr/>
                    <a:lstStyle/>
                    <a:p>
                      <a:pPr algn="just">
                        <a:lnSpc>
                          <a:spcPct val="115000"/>
                        </a:lnSpc>
                        <a:spcAft>
                          <a:spcPts val="0"/>
                        </a:spcAft>
                      </a:pPr>
                      <a:r>
                        <a:rPr lang="tr-TR" sz="1000">
                          <a:effectLst/>
                        </a:rPr>
                        <a:t>66-70.99</a:t>
                      </a:r>
                      <a:endParaRPr lang="tr-TR" sz="1100">
                        <a:effectLst/>
                        <a:latin typeface="Calibri"/>
                        <a:ea typeface="Calibri"/>
                        <a:cs typeface="Times New Roman"/>
                      </a:endParaRPr>
                    </a:p>
                  </a:txBody>
                  <a:tcPr marL="68580" marR="68580" marT="0" marB="0"/>
                </a:tc>
                <a:tc>
                  <a:txBody>
                    <a:bodyPr/>
                    <a:lstStyle/>
                    <a:p>
                      <a:pPr algn="just">
                        <a:lnSpc>
                          <a:spcPct val="115000"/>
                        </a:lnSpc>
                        <a:spcAft>
                          <a:spcPts val="0"/>
                        </a:spcAft>
                      </a:pPr>
                      <a:r>
                        <a:rPr lang="tr-TR" sz="1000">
                          <a:effectLst/>
                        </a:rPr>
                        <a:t>61-65.99</a:t>
                      </a:r>
                      <a:endParaRPr lang="tr-TR" sz="1100">
                        <a:effectLst/>
                        <a:latin typeface="Calibri"/>
                        <a:ea typeface="Calibri"/>
                        <a:cs typeface="Times New Roman"/>
                      </a:endParaRPr>
                    </a:p>
                  </a:txBody>
                  <a:tcPr marL="68580" marR="68580" marT="0" marB="0"/>
                </a:tc>
                <a:tc>
                  <a:txBody>
                    <a:bodyPr/>
                    <a:lstStyle/>
                    <a:p>
                      <a:pPr algn="just">
                        <a:lnSpc>
                          <a:spcPct val="115000"/>
                        </a:lnSpc>
                        <a:spcAft>
                          <a:spcPts val="0"/>
                        </a:spcAft>
                      </a:pPr>
                      <a:r>
                        <a:rPr lang="tr-TR" sz="1000">
                          <a:effectLst/>
                        </a:rPr>
                        <a:t>56-60.99</a:t>
                      </a:r>
                      <a:endParaRPr lang="tr-TR" sz="1100">
                        <a:effectLst/>
                        <a:latin typeface="Calibri"/>
                        <a:ea typeface="Calibri"/>
                        <a:cs typeface="Times New Roman"/>
                      </a:endParaRPr>
                    </a:p>
                  </a:txBody>
                  <a:tcPr marL="68580" marR="68580" marT="0" marB="0"/>
                </a:tc>
                <a:tc>
                  <a:txBody>
                    <a:bodyPr/>
                    <a:lstStyle/>
                    <a:p>
                      <a:pPr algn="just">
                        <a:lnSpc>
                          <a:spcPct val="115000"/>
                        </a:lnSpc>
                        <a:spcAft>
                          <a:spcPts val="0"/>
                        </a:spcAft>
                      </a:pPr>
                      <a:r>
                        <a:rPr lang="tr-TR" sz="1000">
                          <a:effectLst/>
                        </a:rPr>
                        <a:t>51-55.99</a:t>
                      </a:r>
                      <a:endParaRPr lang="tr-TR" sz="1100">
                        <a:effectLst/>
                        <a:latin typeface="Calibri"/>
                        <a:ea typeface="Calibri"/>
                        <a:cs typeface="Times New Roman"/>
                      </a:endParaRPr>
                    </a:p>
                  </a:txBody>
                  <a:tcPr marL="68580" marR="68580" marT="0" marB="0"/>
                </a:tc>
                <a:tc>
                  <a:txBody>
                    <a:bodyPr/>
                    <a:lstStyle/>
                    <a:p>
                      <a:pPr algn="just">
                        <a:lnSpc>
                          <a:spcPct val="115000"/>
                        </a:lnSpc>
                        <a:spcAft>
                          <a:spcPts val="0"/>
                        </a:spcAft>
                      </a:pPr>
                      <a:r>
                        <a:rPr lang="tr-TR" sz="1000">
                          <a:effectLst/>
                        </a:rPr>
                        <a:t>46-50.99</a:t>
                      </a:r>
                      <a:endParaRPr lang="tr-TR" sz="1100">
                        <a:effectLst/>
                        <a:latin typeface="Calibri"/>
                        <a:ea typeface="Calibri"/>
                        <a:cs typeface="Times New Roman"/>
                      </a:endParaRPr>
                    </a:p>
                  </a:txBody>
                  <a:tcPr marL="68580" marR="68580" marT="0" marB="0"/>
                </a:tc>
                <a:tc>
                  <a:txBody>
                    <a:bodyPr/>
                    <a:lstStyle/>
                    <a:p>
                      <a:pPr algn="just">
                        <a:lnSpc>
                          <a:spcPct val="115000"/>
                        </a:lnSpc>
                        <a:spcAft>
                          <a:spcPts val="0"/>
                        </a:spcAft>
                      </a:pPr>
                      <a:r>
                        <a:rPr lang="tr-TR" sz="1000">
                          <a:effectLst/>
                        </a:rPr>
                        <a:t>41-45.99</a:t>
                      </a:r>
                      <a:endParaRPr lang="tr-TR" sz="1100">
                        <a:effectLst/>
                        <a:latin typeface="Calibri"/>
                        <a:ea typeface="Calibri"/>
                        <a:cs typeface="Times New Roman"/>
                      </a:endParaRPr>
                    </a:p>
                  </a:txBody>
                  <a:tcPr marL="68580" marR="68580" marT="0" marB="0"/>
                </a:tc>
                <a:tc>
                  <a:txBody>
                    <a:bodyPr/>
                    <a:lstStyle/>
                    <a:p>
                      <a:pPr algn="just">
                        <a:lnSpc>
                          <a:spcPct val="115000"/>
                        </a:lnSpc>
                        <a:spcAft>
                          <a:spcPts val="0"/>
                        </a:spcAft>
                      </a:pPr>
                      <a:r>
                        <a:rPr lang="tr-TR" sz="1000">
                          <a:effectLst/>
                        </a:rPr>
                        <a:t>36-</a:t>
                      </a:r>
                      <a:endParaRPr lang="tr-TR" sz="1100">
                        <a:effectLst/>
                      </a:endParaRPr>
                    </a:p>
                    <a:p>
                      <a:pPr algn="just">
                        <a:lnSpc>
                          <a:spcPct val="115000"/>
                        </a:lnSpc>
                        <a:spcAft>
                          <a:spcPts val="0"/>
                        </a:spcAft>
                      </a:pPr>
                      <a:r>
                        <a:rPr lang="tr-TR" sz="1000">
                          <a:effectLst/>
                        </a:rPr>
                        <a:t>40,99</a:t>
                      </a:r>
                      <a:endParaRPr lang="tr-TR" sz="1100">
                        <a:effectLst/>
                        <a:latin typeface="Calibri"/>
                        <a:ea typeface="Calibri"/>
                        <a:cs typeface="Times New Roman"/>
                      </a:endParaRPr>
                    </a:p>
                  </a:txBody>
                  <a:tcPr marL="68580" marR="68580" marT="0" marB="0"/>
                </a:tc>
                <a:tc>
                  <a:txBody>
                    <a:bodyPr/>
                    <a:lstStyle/>
                    <a:p>
                      <a:pPr algn="just">
                        <a:lnSpc>
                          <a:spcPct val="115000"/>
                        </a:lnSpc>
                        <a:spcAft>
                          <a:spcPts val="0"/>
                        </a:spcAft>
                      </a:pPr>
                      <a:r>
                        <a:rPr lang="tr-TR" sz="1000" dirty="0">
                          <a:effectLst/>
                          <a:sym typeface="Symbol"/>
                        </a:rPr>
                        <a:t></a:t>
                      </a:r>
                      <a:r>
                        <a:rPr lang="tr-TR" sz="1000" dirty="0">
                          <a:effectLst/>
                        </a:rPr>
                        <a:t>36</a:t>
                      </a:r>
                      <a:endParaRPr lang="tr-TR" sz="1100" dirty="0">
                        <a:effectLst/>
                        <a:latin typeface="Calibri"/>
                        <a:ea typeface="Calibri"/>
                        <a:cs typeface="Times New Roman"/>
                      </a:endParaRPr>
                    </a:p>
                  </a:txBody>
                  <a:tcPr marL="68580" marR="68580" marT="0" marB="0"/>
                </a:tc>
              </a:tr>
            </a:tbl>
          </a:graphicData>
        </a:graphic>
      </p:graphicFrame>
      <p:sp>
        <p:nvSpPr>
          <p:cNvPr id="8" name="Rectangle 2"/>
          <p:cNvSpPr>
            <a:spLocks noChangeArrowheads="1"/>
          </p:cNvSpPr>
          <p:nvPr/>
        </p:nvSpPr>
        <p:spPr bwMode="auto">
          <a:xfrm>
            <a:off x="1241425" y="2547938"/>
            <a:ext cx="91440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tr-TR" sz="1800" b="0" i="0" u="none" strike="noStrike" cap="none" normalizeH="0" baseline="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xmlns="" val="152440990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107504" y="138394"/>
            <a:ext cx="1735992" cy="2376264"/>
          </a:xfrm>
          <a:prstGeom prst="rect">
            <a:avLst/>
          </a:prstGeom>
        </p:spPr>
      </p:pic>
      <p:sp>
        <p:nvSpPr>
          <p:cNvPr id="7" name="Alt Başlık 6"/>
          <p:cNvSpPr>
            <a:spLocks noGrp="1"/>
          </p:cNvSpPr>
          <p:nvPr>
            <p:ph type="subTitle" idx="1"/>
          </p:nvPr>
        </p:nvSpPr>
        <p:spPr>
          <a:xfrm>
            <a:off x="2195736" y="1556792"/>
            <a:ext cx="6262464" cy="4818130"/>
          </a:xfrm>
        </p:spPr>
        <p:txBody>
          <a:bodyPr>
            <a:normAutofit/>
          </a:bodyPr>
          <a:lstStyle/>
          <a:p>
            <a:r>
              <a:rPr lang="tr-TR" sz="2000" dirty="0">
                <a:solidFill>
                  <a:srgbClr val="FF0000"/>
                </a:solidFill>
              </a:rPr>
              <a:t>b)</a:t>
            </a:r>
            <a:r>
              <a:rPr lang="tr-TR" sz="2000" dirty="0"/>
              <a:t>Öğrenci sayısı 11-29 arasında ise, herhangi bir istatiksel işlem yapılmaz, doğrudan sınıf ortalamasına bağlı olarak öğrencilerin ham başarı notlarıyla Çizelge-2’deki sınıf düzeyine göre öğrenci sayısının yüzde olarak dağılımı harfli not aralıklarına göre yapılır. </a:t>
            </a:r>
            <a:r>
              <a:rPr lang="tr-TR" sz="2000" dirty="0" smtClean="0"/>
              <a:t>Bağıl değerlendirme katma limiti (BDKL) sıfır, ham başarı puanı alt limiti (HBAL) otuz alınır. Öğrencinin aldığı ham başarı puanı üst bir yüzdelik dilimin harf notu aralığına karşılık gelmesi durumunda öğrenciye verilecek harf notu üst dilimin yüzdelik oranının aşılmasına bakılmaksızın bu üst dilim üzerinden verilir.  </a:t>
            </a:r>
            <a:endParaRPr lang="tr-TR" sz="2000" dirty="0"/>
          </a:p>
          <a:p>
            <a:endParaRPr lang="tr-TR" sz="2000" dirty="0" smtClean="0"/>
          </a:p>
        </p:txBody>
      </p:sp>
    </p:spTree>
    <p:extLst>
      <p:ext uri="{BB962C8B-B14F-4D97-AF65-F5344CB8AC3E}">
        <p14:creationId xmlns:p14="http://schemas.microsoft.com/office/powerpoint/2010/main" xmlns="" val="101132722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107504" y="138394"/>
            <a:ext cx="1735992" cy="2376264"/>
          </a:xfrm>
          <a:prstGeom prst="rect">
            <a:avLst/>
          </a:prstGeom>
        </p:spPr>
      </p:pic>
      <p:sp>
        <p:nvSpPr>
          <p:cNvPr id="7" name="Alt Başlık 6"/>
          <p:cNvSpPr>
            <a:spLocks noGrp="1"/>
          </p:cNvSpPr>
          <p:nvPr>
            <p:ph type="subTitle" idx="1"/>
          </p:nvPr>
        </p:nvSpPr>
        <p:spPr>
          <a:xfrm>
            <a:off x="2123728" y="476672"/>
            <a:ext cx="6334472" cy="5898250"/>
          </a:xfrm>
        </p:spPr>
        <p:txBody>
          <a:bodyPr>
            <a:normAutofit/>
          </a:bodyPr>
          <a:lstStyle/>
          <a:p>
            <a:r>
              <a:rPr lang="tr-TR" sz="2000" dirty="0">
                <a:solidFill>
                  <a:srgbClr val="FF0000"/>
                </a:solidFill>
              </a:rPr>
              <a:t>Çizelge 2. 11–29 Arasında Öğrenci İçin Harfli Not Çizelgesi</a:t>
            </a:r>
          </a:p>
          <a:p>
            <a:endParaRPr lang="tr-TR" sz="2000" dirty="0" smtClean="0">
              <a:solidFill>
                <a:srgbClr val="3366CC"/>
              </a:solidFill>
            </a:endParaRPr>
          </a:p>
          <a:p>
            <a:endParaRPr lang="tr-TR" sz="2000" dirty="0">
              <a:solidFill>
                <a:srgbClr val="3366CC"/>
              </a:solidFill>
            </a:endParaRPr>
          </a:p>
        </p:txBody>
      </p:sp>
      <p:sp>
        <p:nvSpPr>
          <p:cNvPr id="8" name="Rectangle 2"/>
          <p:cNvSpPr>
            <a:spLocks noChangeArrowheads="1"/>
          </p:cNvSpPr>
          <p:nvPr/>
        </p:nvSpPr>
        <p:spPr bwMode="auto">
          <a:xfrm>
            <a:off x="1241425" y="2547938"/>
            <a:ext cx="91440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tr-TR" sz="1800" b="0" i="0" u="none" strike="noStrike" cap="none" normalizeH="0" baseline="0" smtClean="0">
              <a:ln>
                <a:noFill/>
              </a:ln>
              <a:solidFill>
                <a:schemeClr val="tx1"/>
              </a:solidFill>
              <a:effectLst/>
              <a:latin typeface="Arial" pitchFamily="34" charset="0"/>
              <a:cs typeface="Arial" pitchFamily="34" charset="0"/>
            </a:endParaRPr>
          </a:p>
        </p:txBody>
      </p:sp>
      <p:graphicFrame>
        <p:nvGraphicFramePr>
          <p:cNvPr id="3" name="Tablo 2"/>
          <p:cNvGraphicFramePr>
            <a:graphicFrameLocks noGrp="1"/>
          </p:cNvGraphicFramePr>
          <p:nvPr>
            <p:extLst>
              <p:ext uri="{D42A27DB-BD31-4B8C-83A1-F6EECF244321}">
                <p14:modId xmlns:p14="http://schemas.microsoft.com/office/powerpoint/2010/main" xmlns="" val="2512661649"/>
              </p:ext>
            </p:extLst>
          </p:nvPr>
        </p:nvGraphicFramePr>
        <p:xfrm>
          <a:off x="2195736" y="1419574"/>
          <a:ext cx="6192686" cy="4817737"/>
        </p:xfrm>
        <a:graphic>
          <a:graphicData uri="http://schemas.openxmlformats.org/drawingml/2006/table">
            <a:tbl>
              <a:tblPr firstRow="1" firstCol="1" bandRow="1">
                <a:tableStyleId>{5C22544A-7EE6-4342-B048-85BDC9FD1C3A}</a:tableStyleId>
              </a:tblPr>
              <a:tblGrid>
                <a:gridCol w="760084"/>
                <a:gridCol w="708079"/>
                <a:gridCol w="752750"/>
                <a:gridCol w="430048"/>
                <a:gridCol w="454050"/>
                <a:gridCol w="452050"/>
                <a:gridCol w="452050"/>
                <a:gridCol w="452050"/>
                <a:gridCol w="454050"/>
                <a:gridCol w="456051"/>
                <a:gridCol w="416046"/>
                <a:gridCol w="405378"/>
              </a:tblGrid>
              <a:tr h="1224077">
                <a:tc>
                  <a:txBody>
                    <a:bodyPr/>
                    <a:lstStyle/>
                    <a:p>
                      <a:pPr algn="just">
                        <a:lnSpc>
                          <a:spcPct val="115000"/>
                        </a:lnSpc>
                        <a:spcAft>
                          <a:spcPts val="0"/>
                        </a:spcAft>
                      </a:pPr>
                      <a:r>
                        <a:rPr lang="tr-TR" sz="1000" dirty="0">
                          <a:effectLst/>
                        </a:rPr>
                        <a:t> </a:t>
                      </a:r>
                      <a:endParaRPr lang="tr-TR" sz="1100" dirty="0">
                        <a:effectLst/>
                        <a:latin typeface="Calibri"/>
                        <a:ea typeface="Calibri"/>
                        <a:cs typeface="Times New Roman"/>
                      </a:endParaRPr>
                    </a:p>
                  </a:txBody>
                  <a:tcPr marL="68580" marR="68580" marT="0" marB="0"/>
                </a:tc>
                <a:tc gridSpan="2">
                  <a:txBody>
                    <a:bodyPr/>
                    <a:lstStyle/>
                    <a:p>
                      <a:pPr algn="l">
                        <a:lnSpc>
                          <a:spcPct val="115000"/>
                        </a:lnSpc>
                        <a:spcAft>
                          <a:spcPts val="0"/>
                        </a:spcAft>
                      </a:pPr>
                      <a:endParaRPr lang="tr-TR" sz="1000" dirty="0" smtClean="0">
                        <a:effectLst/>
                      </a:endParaRPr>
                    </a:p>
                    <a:p>
                      <a:pPr algn="l">
                        <a:lnSpc>
                          <a:spcPct val="115000"/>
                        </a:lnSpc>
                        <a:spcAft>
                          <a:spcPts val="0"/>
                        </a:spcAft>
                      </a:pPr>
                      <a:r>
                        <a:rPr lang="tr-TR" sz="1000" dirty="0" smtClean="0">
                          <a:effectLst/>
                        </a:rPr>
                        <a:t>Sınıf </a:t>
                      </a:r>
                      <a:r>
                        <a:rPr lang="tr-TR" sz="1000" dirty="0">
                          <a:effectLst/>
                        </a:rPr>
                        <a:t>Ortalaması (100 Üzerinden </a:t>
                      </a:r>
                      <a:r>
                        <a:rPr lang="tr-TR" sz="1000" dirty="0" smtClean="0">
                          <a:effectLst/>
                        </a:rPr>
                        <a:t>Ham</a:t>
                      </a:r>
                      <a:r>
                        <a:rPr lang="tr-TR" sz="1000" baseline="0" dirty="0" smtClean="0">
                          <a:effectLst/>
                        </a:rPr>
                        <a:t> </a:t>
                      </a:r>
                      <a:r>
                        <a:rPr lang="tr-TR" sz="1000" dirty="0" smtClean="0">
                          <a:effectLst/>
                        </a:rPr>
                        <a:t>Başarı </a:t>
                      </a:r>
                      <a:r>
                        <a:rPr lang="tr-TR" sz="1000" dirty="0">
                          <a:effectLst/>
                        </a:rPr>
                        <a:t>Puanına Göre)</a:t>
                      </a:r>
                      <a:endParaRPr lang="tr-TR" sz="1100" dirty="0">
                        <a:effectLst/>
                        <a:latin typeface="Calibri"/>
                        <a:ea typeface="Calibri"/>
                        <a:cs typeface="Times New Roman"/>
                      </a:endParaRPr>
                    </a:p>
                  </a:txBody>
                  <a:tcPr marL="68580" marR="68580" marT="0" marB="0"/>
                </a:tc>
                <a:tc hMerge="1">
                  <a:txBody>
                    <a:bodyPr/>
                    <a:lstStyle/>
                    <a:p>
                      <a:endParaRPr lang="tr-TR"/>
                    </a:p>
                  </a:txBody>
                  <a:tcPr/>
                </a:tc>
                <a:tc gridSpan="9">
                  <a:txBody>
                    <a:bodyPr/>
                    <a:lstStyle/>
                    <a:p>
                      <a:pPr algn="l">
                        <a:lnSpc>
                          <a:spcPct val="115000"/>
                        </a:lnSpc>
                        <a:spcAft>
                          <a:spcPts val="0"/>
                        </a:spcAft>
                      </a:pPr>
                      <a:endParaRPr lang="tr-TR" sz="1000" dirty="0" smtClean="0">
                        <a:effectLst/>
                      </a:endParaRPr>
                    </a:p>
                    <a:p>
                      <a:pPr algn="l">
                        <a:lnSpc>
                          <a:spcPct val="115000"/>
                        </a:lnSpc>
                        <a:spcAft>
                          <a:spcPts val="0"/>
                        </a:spcAft>
                      </a:pPr>
                      <a:endParaRPr lang="tr-TR" sz="1000" dirty="0" smtClean="0">
                        <a:effectLst/>
                      </a:endParaRPr>
                    </a:p>
                    <a:p>
                      <a:pPr algn="l">
                        <a:lnSpc>
                          <a:spcPct val="115000"/>
                        </a:lnSpc>
                        <a:spcAft>
                          <a:spcPts val="0"/>
                        </a:spcAft>
                      </a:pPr>
                      <a:r>
                        <a:rPr lang="tr-TR" sz="1000" dirty="0" smtClean="0">
                          <a:effectLst/>
                        </a:rPr>
                        <a:t>Harfli </a:t>
                      </a:r>
                      <a:r>
                        <a:rPr lang="tr-TR" sz="1000" dirty="0">
                          <a:effectLst/>
                        </a:rPr>
                        <a:t>Not Oranları % Öğrenci Sayısı</a:t>
                      </a:r>
                      <a:endParaRPr lang="tr-TR" sz="1100" dirty="0">
                        <a:effectLst/>
                        <a:latin typeface="Calibri"/>
                        <a:ea typeface="Calibri"/>
                        <a:cs typeface="Times New Roman"/>
                      </a:endParaRPr>
                    </a:p>
                  </a:txBody>
                  <a:tcPr marL="68580" marR="68580" marT="0" marB="0"/>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r>
              <a:tr h="622240">
                <a:tc>
                  <a:txBody>
                    <a:bodyPr/>
                    <a:lstStyle/>
                    <a:p>
                      <a:pPr algn="just">
                        <a:lnSpc>
                          <a:spcPct val="115000"/>
                        </a:lnSpc>
                        <a:spcAft>
                          <a:spcPts val="0"/>
                        </a:spcAft>
                      </a:pPr>
                      <a:r>
                        <a:rPr lang="tr-TR" sz="1000">
                          <a:effectLst/>
                        </a:rPr>
                        <a:t>Sınıf Düzeyi</a:t>
                      </a:r>
                      <a:endParaRPr lang="tr-TR" sz="1100">
                        <a:effectLst/>
                        <a:latin typeface="Calibri"/>
                        <a:ea typeface="Calibri"/>
                        <a:cs typeface="Times New Roman"/>
                      </a:endParaRPr>
                    </a:p>
                  </a:txBody>
                  <a:tcPr marL="68580" marR="68580" marT="0" marB="0"/>
                </a:tc>
                <a:tc>
                  <a:txBody>
                    <a:bodyPr/>
                    <a:lstStyle/>
                    <a:p>
                      <a:pPr algn="just">
                        <a:lnSpc>
                          <a:spcPct val="115000"/>
                        </a:lnSpc>
                        <a:spcAft>
                          <a:spcPts val="0"/>
                        </a:spcAft>
                      </a:pPr>
                      <a:r>
                        <a:rPr lang="tr-TR" sz="1000">
                          <a:effectLst/>
                        </a:rPr>
                        <a:t>Alt Sınır</a:t>
                      </a:r>
                      <a:endParaRPr lang="tr-TR" sz="1100">
                        <a:effectLst/>
                        <a:latin typeface="Calibri"/>
                        <a:ea typeface="Calibri"/>
                        <a:cs typeface="Times New Roman"/>
                      </a:endParaRPr>
                    </a:p>
                  </a:txBody>
                  <a:tcPr marL="68580" marR="68580" marT="0" marB="0"/>
                </a:tc>
                <a:tc>
                  <a:txBody>
                    <a:bodyPr/>
                    <a:lstStyle/>
                    <a:p>
                      <a:pPr algn="just">
                        <a:lnSpc>
                          <a:spcPct val="115000"/>
                        </a:lnSpc>
                        <a:spcAft>
                          <a:spcPts val="0"/>
                        </a:spcAft>
                      </a:pPr>
                      <a:r>
                        <a:rPr lang="tr-TR" sz="1000">
                          <a:effectLst/>
                        </a:rPr>
                        <a:t>Üst Sınır</a:t>
                      </a:r>
                      <a:endParaRPr lang="tr-TR" sz="1100">
                        <a:effectLst/>
                        <a:latin typeface="Calibri"/>
                        <a:ea typeface="Calibri"/>
                        <a:cs typeface="Times New Roman"/>
                      </a:endParaRPr>
                    </a:p>
                  </a:txBody>
                  <a:tcPr marL="68580" marR="68580" marT="0" marB="0"/>
                </a:tc>
                <a:tc>
                  <a:txBody>
                    <a:bodyPr/>
                    <a:lstStyle/>
                    <a:p>
                      <a:pPr algn="just">
                        <a:lnSpc>
                          <a:spcPct val="115000"/>
                        </a:lnSpc>
                        <a:spcAft>
                          <a:spcPts val="0"/>
                        </a:spcAft>
                      </a:pPr>
                      <a:r>
                        <a:rPr lang="tr-TR" sz="1000">
                          <a:effectLst/>
                        </a:rPr>
                        <a:t>AA</a:t>
                      </a:r>
                      <a:endParaRPr lang="tr-TR" sz="1100">
                        <a:effectLst/>
                        <a:latin typeface="Calibri"/>
                        <a:ea typeface="Calibri"/>
                        <a:cs typeface="Times New Roman"/>
                      </a:endParaRPr>
                    </a:p>
                  </a:txBody>
                  <a:tcPr marL="68580" marR="68580" marT="0" marB="0"/>
                </a:tc>
                <a:tc>
                  <a:txBody>
                    <a:bodyPr/>
                    <a:lstStyle/>
                    <a:p>
                      <a:pPr algn="just">
                        <a:lnSpc>
                          <a:spcPct val="115000"/>
                        </a:lnSpc>
                        <a:spcAft>
                          <a:spcPts val="0"/>
                        </a:spcAft>
                      </a:pPr>
                      <a:r>
                        <a:rPr lang="tr-TR" sz="1000">
                          <a:effectLst/>
                        </a:rPr>
                        <a:t>BA</a:t>
                      </a:r>
                      <a:endParaRPr lang="tr-TR" sz="1100">
                        <a:effectLst/>
                        <a:latin typeface="Calibri"/>
                        <a:ea typeface="Calibri"/>
                        <a:cs typeface="Times New Roman"/>
                      </a:endParaRPr>
                    </a:p>
                  </a:txBody>
                  <a:tcPr marL="68580" marR="68580" marT="0" marB="0"/>
                </a:tc>
                <a:tc>
                  <a:txBody>
                    <a:bodyPr/>
                    <a:lstStyle/>
                    <a:p>
                      <a:pPr algn="just">
                        <a:lnSpc>
                          <a:spcPct val="115000"/>
                        </a:lnSpc>
                        <a:spcAft>
                          <a:spcPts val="0"/>
                        </a:spcAft>
                      </a:pPr>
                      <a:r>
                        <a:rPr lang="tr-TR" sz="1000">
                          <a:effectLst/>
                        </a:rPr>
                        <a:t>BB</a:t>
                      </a:r>
                      <a:endParaRPr lang="tr-TR" sz="1100">
                        <a:effectLst/>
                        <a:latin typeface="Calibri"/>
                        <a:ea typeface="Calibri"/>
                        <a:cs typeface="Times New Roman"/>
                      </a:endParaRPr>
                    </a:p>
                  </a:txBody>
                  <a:tcPr marL="68580" marR="68580" marT="0" marB="0"/>
                </a:tc>
                <a:tc>
                  <a:txBody>
                    <a:bodyPr/>
                    <a:lstStyle/>
                    <a:p>
                      <a:pPr algn="just">
                        <a:lnSpc>
                          <a:spcPct val="115000"/>
                        </a:lnSpc>
                        <a:spcAft>
                          <a:spcPts val="0"/>
                        </a:spcAft>
                      </a:pPr>
                      <a:r>
                        <a:rPr lang="tr-TR" sz="1000">
                          <a:effectLst/>
                        </a:rPr>
                        <a:t>CB</a:t>
                      </a:r>
                      <a:endParaRPr lang="tr-TR" sz="1100">
                        <a:effectLst/>
                        <a:latin typeface="Calibri"/>
                        <a:ea typeface="Calibri"/>
                        <a:cs typeface="Times New Roman"/>
                      </a:endParaRPr>
                    </a:p>
                  </a:txBody>
                  <a:tcPr marL="68580" marR="68580" marT="0" marB="0"/>
                </a:tc>
                <a:tc>
                  <a:txBody>
                    <a:bodyPr/>
                    <a:lstStyle/>
                    <a:p>
                      <a:pPr algn="just">
                        <a:lnSpc>
                          <a:spcPct val="115000"/>
                        </a:lnSpc>
                        <a:spcAft>
                          <a:spcPts val="0"/>
                        </a:spcAft>
                      </a:pPr>
                      <a:r>
                        <a:rPr lang="tr-TR" sz="1000">
                          <a:effectLst/>
                        </a:rPr>
                        <a:t>CC</a:t>
                      </a:r>
                      <a:endParaRPr lang="tr-TR" sz="1100">
                        <a:effectLst/>
                        <a:latin typeface="Calibri"/>
                        <a:ea typeface="Calibri"/>
                        <a:cs typeface="Times New Roman"/>
                      </a:endParaRPr>
                    </a:p>
                  </a:txBody>
                  <a:tcPr marL="68580" marR="68580" marT="0" marB="0"/>
                </a:tc>
                <a:tc>
                  <a:txBody>
                    <a:bodyPr/>
                    <a:lstStyle/>
                    <a:p>
                      <a:pPr algn="just">
                        <a:lnSpc>
                          <a:spcPct val="115000"/>
                        </a:lnSpc>
                        <a:spcAft>
                          <a:spcPts val="0"/>
                        </a:spcAft>
                      </a:pPr>
                      <a:r>
                        <a:rPr lang="tr-TR" sz="1000">
                          <a:effectLst/>
                        </a:rPr>
                        <a:t>DC</a:t>
                      </a:r>
                      <a:endParaRPr lang="tr-TR" sz="1100">
                        <a:effectLst/>
                        <a:latin typeface="Calibri"/>
                        <a:ea typeface="Calibri"/>
                        <a:cs typeface="Times New Roman"/>
                      </a:endParaRPr>
                    </a:p>
                  </a:txBody>
                  <a:tcPr marL="68580" marR="68580" marT="0" marB="0"/>
                </a:tc>
                <a:tc>
                  <a:txBody>
                    <a:bodyPr/>
                    <a:lstStyle/>
                    <a:p>
                      <a:pPr algn="just">
                        <a:lnSpc>
                          <a:spcPct val="115000"/>
                        </a:lnSpc>
                        <a:spcAft>
                          <a:spcPts val="0"/>
                        </a:spcAft>
                      </a:pPr>
                      <a:r>
                        <a:rPr lang="tr-TR" sz="1000">
                          <a:effectLst/>
                        </a:rPr>
                        <a:t>DD</a:t>
                      </a:r>
                      <a:endParaRPr lang="tr-TR" sz="1100">
                        <a:effectLst/>
                        <a:latin typeface="Calibri"/>
                        <a:ea typeface="Calibri"/>
                        <a:cs typeface="Times New Roman"/>
                      </a:endParaRPr>
                    </a:p>
                  </a:txBody>
                  <a:tcPr marL="68580" marR="68580" marT="0" marB="0"/>
                </a:tc>
                <a:tc>
                  <a:txBody>
                    <a:bodyPr/>
                    <a:lstStyle/>
                    <a:p>
                      <a:pPr algn="just">
                        <a:lnSpc>
                          <a:spcPct val="115000"/>
                        </a:lnSpc>
                        <a:spcAft>
                          <a:spcPts val="0"/>
                        </a:spcAft>
                      </a:pPr>
                      <a:r>
                        <a:rPr lang="tr-TR" sz="1000">
                          <a:effectLst/>
                        </a:rPr>
                        <a:t>FD</a:t>
                      </a:r>
                      <a:endParaRPr lang="tr-TR" sz="1100">
                        <a:effectLst/>
                        <a:latin typeface="Calibri"/>
                        <a:ea typeface="Calibri"/>
                        <a:cs typeface="Times New Roman"/>
                      </a:endParaRPr>
                    </a:p>
                  </a:txBody>
                  <a:tcPr marL="68580" marR="68580" marT="0" marB="0"/>
                </a:tc>
                <a:tc>
                  <a:txBody>
                    <a:bodyPr/>
                    <a:lstStyle/>
                    <a:p>
                      <a:pPr algn="just">
                        <a:lnSpc>
                          <a:spcPct val="115000"/>
                        </a:lnSpc>
                        <a:spcAft>
                          <a:spcPts val="0"/>
                        </a:spcAft>
                      </a:pPr>
                      <a:r>
                        <a:rPr lang="tr-TR" sz="1000">
                          <a:effectLst/>
                        </a:rPr>
                        <a:t>FF</a:t>
                      </a:r>
                      <a:endParaRPr lang="tr-TR" sz="1100">
                        <a:effectLst/>
                        <a:latin typeface="Calibri"/>
                        <a:ea typeface="Calibri"/>
                        <a:cs typeface="Times New Roman"/>
                      </a:endParaRPr>
                    </a:p>
                  </a:txBody>
                  <a:tcPr marL="68580" marR="68580" marT="0" marB="0"/>
                </a:tc>
              </a:tr>
              <a:tr h="455407">
                <a:tc>
                  <a:txBody>
                    <a:bodyPr/>
                    <a:lstStyle/>
                    <a:p>
                      <a:pPr algn="just">
                        <a:lnSpc>
                          <a:spcPct val="115000"/>
                        </a:lnSpc>
                        <a:spcAft>
                          <a:spcPts val="0"/>
                        </a:spcAft>
                      </a:pPr>
                      <a:r>
                        <a:rPr lang="tr-TR" sz="1000">
                          <a:effectLst/>
                        </a:rPr>
                        <a:t>Çok İyi</a:t>
                      </a:r>
                      <a:endParaRPr lang="tr-TR" sz="1100">
                        <a:effectLst/>
                        <a:latin typeface="Calibri"/>
                        <a:ea typeface="Calibri"/>
                        <a:cs typeface="Times New Roman"/>
                      </a:endParaRPr>
                    </a:p>
                  </a:txBody>
                  <a:tcPr marL="68580" marR="68580" marT="0" marB="0"/>
                </a:tc>
                <a:tc>
                  <a:txBody>
                    <a:bodyPr/>
                    <a:lstStyle/>
                    <a:p>
                      <a:pPr algn="just">
                        <a:lnSpc>
                          <a:spcPct val="115000"/>
                        </a:lnSpc>
                        <a:spcAft>
                          <a:spcPts val="0"/>
                        </a:spcAft>
                      </a:pPr>
                      <a:r>
                        <a:rPr lang="tr-TR" sz="1000">
                          <a:effectLst/>
                        </a:rPr>
                        <a:t>62.50</a:t>
                      </a:r>
                      <a:endParaRPr lang="tr-TR" sz="1100">
                        <a:effectLst/>
                        <a:latin typeface="Calibri"/>
                        <a:ea typeface="Calibri"/>
                        <a:cs typeface="Times New Roman"/>
                      </a:endParaRPr>
                    </a:p>
                  </a:txBody>
                  <a:tcPr marL="68580" marR="68580" marT="0" marB="0"/>
                </a:tc>
                <a:tc>
                  <a:txBody>
                    <a:bodyPr/>
                    <a:lstStyle/>
                    <a:p>
                      <a:pPr algn="just">
                        <a:lnSpc>
                          <a:spcPct val="115000"/>
                        </a:lnSpc>
                        <a:spcAft>
                          <a:spcPts val="0"/>
                        </a:spcAft>
                      </a:pPr>
                      <a:r>
                        <a:rPr lang="tr-TR" sz="1000">
                          <a:effectLst/>
                        </a:rPr>
                        <a:t>69.99</a:t>
                      </a:r>
                      <a:endParaRPr lang="tr-TR" sz="1100">
                        <a:effectLst/>
                        <a:latin typeface="Calibri"/>
                        <a:ea typeface="Calibri"/>
                        <a:cs typeface="Times New Roman"/>
                      </a:endParaRPr>
                    </a:p>
                  </a:txBody>
                  <a:tcPr marL="68580" marR="68580" marT="0" marB="0"/>
                </a:tc>
                <a:tc>
                  <a:txBody>
                    <a:bodyPr/>
                    <a:lstStyle/>
                    <a:p>
                      <a:pPr algn="just">
                        <a:lnSpc>
                          <a:spcPct val="115000"/>
                        </a:lnSpc>
                        <a:spcAft>
                          <a:spcPts val="0"/>
                        </a:spcAft>
                      </a:pPr>
                      <a:r>
                        <a:rPr lang="tr-TR" sz="1000">
                          <a:effectLst/>
                        </a:rPr>
                        <a:t>18</a:t>
                      </a:r>
                      <a:endParaRPr lang="tr-TR" sz="1100">
                        <a:effectLst/>
                        <a:latin typeface="Calibri"/>
                        <a:ea typeface="Calibri"/>
                        <a:cs typeface="Times New Roman"/>
                      </a:endParaRPr>
                    </a:p>
                  </a:txBody>
                  <a:tcPr marL="68580" marR="68580" marT="0" marB="0"/>
                </a:tc>
                <a:tc>
                  <a:txBody>
                    <a:bodyPr/>
                    <a:lstStyle/>
                    <a:p>
                      <a:pPr algn="just">
                        <a:lnSpc>
                          <a:spcPct val="115000"/>
                        </a:lnSpc>
                        <a:spcAft>
                          <a:spcPts val="0"/>
                        </a:spcAft>
                      </a:pPr>
                      <a:r>
                        <a:rPr lang="tr-TR" sz="1000">
                          <a:effectLst/>
                        </a:rPr>
                        <a:t>14.4</a:t>
                      </a:r>
                      <a:endParaRPr lang="tr-TR" sz="1100">
                        <a:effectLst/>
                        <a:latin typeface="Calibri"/>
                        <a:ea typeface="Calibri"/>
                        <a:cs typeface="Times New Roman"/>
                      </a:endParaRPr>
                    </a:p>
                  </a:txBody>
                  <a:tcPr marL="68580" marR="68580" marT="0" marB="0"/>
                </a:tc>
                <a:tc>
                  <a:txBody>
                    <a:bodyPr/>
                    <a:lstStyle/>
                    <a:p>
                      <a:pPr algn="just">
                        <a:lnSpc>
                          <a:spcPct val="115000"/>
                        </a:lnSpc>
                        <a:spcAft>
                          <a:spcPts val="0"/>
                        </a:spcAft>
                      </a:pPr>
                      <a:r>
                        <a:rPr lang="tr-TR" sz="1000">
                          <a:effectLst/>
                        </a:rPr>
                        <a:t>21.6</a:t>
                      </a:r>
                      <a:endParaRPr lang="tr-TR" sz="1100">
                        <a:effectLst/>
                        <a:latin typeface="Calibri"/>
                        <a:ea typeface="Calibri"/>
                        <a:cs typeface="Times New Roman"/>
                      </a:endParaRPr>
                    </a:p>
                  </a:txBody>
                  <a:tcPr marL="68580" marR="68580" marT="0" marB="0"/>
                </a:tc>
                <a:tc>
                  <a:txBody>
                    <a:bodyPr/>
                    <a:lstStyle/>
                    <a:p>
                      <a:pPr algn="just">
                        <a:lnSpc>
                          <a:spcPct val="115000"/>
                        </a:lnSpc>
                        <a:spcAft>
                          <a:spcPts val="0"/>
                        </a:spcAft>
                      </a:pPr>
                      <a:r>
                        <a:rPr lang="tr-TR" sz="1000">
                          <a:effectLst/>
                        </a:rPr>
                        <a:t>12.8</a:t>
                      </a:r>
                      <a:endParaRPr lang="tr-TR" sz="1100">
                        <a:effectLst/>
                        <a:latin typeface="Calibri"/>
                        <a:ea typeface="Calibri"/>
                        <a:cs typeface="Times New Roman"/>
                      </a:endParaRPr>
                    </a:p>
                  </a:txBody>
                  <a:tcPr marL="68580" marR="68580" marT="0" marB="0"/>
                </a:tc>
                <a:tc>
                  <a:txBody>
                    <a:bodyPr/>
                    <a:lstStyle/>
                    <a:p>
                      <a:pPr algn="just">
                        <a:lnSpc>
                          <a:spcPct val="115000"/>
                        </a:lnSpc>
                        <a:spcAft>
                          <a:spcPts val="0"/>
                        </a:spcAft>
                      </a:pPr>
                      <a:r>
                        <a:rPr lang="tr-TR" sz="1000">
                          <a:effectLst/>
                        </a:rPr>
                        <a:t>19.2</a:t>
                      </a:r>
                      <a:endParaRPr lang="tr-TR" sz="1100">
                        <a:effectLst/>
                        <a:latin typeface="Calibri"/>
                        <a:ea typeface="Calibri"/>
                        <a:cs typeface="Times New Roman"/>
                      </a:endParaRPr>
                    </a:p>
                  </a:txBody>
                  <a:tcPr marL="68580" marR="68580" marT="0" marB="0"/>
                </a:tc>
                <a:tc>
                  <a:txBody>
                    <a:bodyPr/>
                    <a:lstStyle/>
                    <a:p>
                      <a:pPr algn="just">
                        <a:lnSpc>
                          <a:spcPct val="115000"/>
                        </a:lnSpc>
                        <a:spcAft>
                          <a:spcPts val="0"/>
                        </a:spcAft>
                      </a:pPr>
                      <a:r>
                        <a:rPr lang="tr-TR" sz="1000">
                          <a:effectLst/>
                        </a:rPr>
                        <a:t>7.2</a:t>
                      </a:r>
                      <a:endParaRPr lang="tr-TR" sz="1100">
                        <a:effectLst/>
                        <a:latin typeface="Calibri"/>
                        <a:ea typeface="Calibri"/>
                        <a:cs typeface="Times New Roman"/>
                      </a:endParaRPr>
                    </a:p>
                  </a:txBody>
                  <a:tcPr marL="68580" marR="68580" marT="0" marB="0"/>
                </a:tc>
                <a:tc>
                  <a:txBody>
                    <a:bodyPr/>
                    <a:lstStyle/>
                    <a:p>
                      <a:pPr algn="just">
                        <a:lnSpc>
                          <a:spcPct val="115000"/>
                        </a:lnSpc>
                        <a:spcAft>
                          <a:spcPts val="0"/>
                        </a:spcAft>
                      </a:pPr>
                      <a:r>
                        <a:rPr lang="tr-TR" sz="1000">
                          <a:effectLst/>
                        </a:rPr>
                        <a:t>4.8</a:t>
                      </a:r>
                      <a:endParaRPr lang="tr-TR" sz="1100">
                        <a:effectLst/>
                        <a:latin typeface="Calibri"/>
                        <a:ea typeface="Calibri"/>
                        <a:cs typeface="Times New Roman"/>
                      </a:endParaRPr>
                    </a:p>
                  </a:txBody>
                  <a:tcPr marL="68580" marR="68580" marT="0" marB="0"/>
                </a:tc>
                <a:tc>
                  <a:txBody>
                    <a:bodyPr/>
                    <a:lstStyle/>
                    <a:p>
                      <a:pPr algn="just">
                        <a:lnSpc>
                          <a:spcPct val="115000"/>
                        </a:lnSpc>
                        <a:spcAft>
                          <a:spcPts val="0"/>
                        </a:spcAft>
                      </a:pPr>
                      <a:r>
                        <a:rPr lang="tr-TR" sz="1000">
                          <a:effectLst/>
                        </a:rPr>
                        <a:t>2</a:t>
                      </a:r>
                      <a:endParaRPr lang="tr-TR" sz="1100">
                        <a:effectLst/>
                        <a:latin typeface="Calibri"/>
                        <a:ea typeface="Calibri"/>
                        <a:cs typeface="Times New Roman"/>
                      </a:endParaRPr>
                    </a:p>
                  </a:txBody>
                  <a:tcPr marL="68580" marR="68580" marT="0" marB="0"/>
                </a:tc>
                <a:tc>
                  <a:txBody>
                    <a:bodyPr/>
                    <a:lstStyle/>
                    <a:p>
                      <a:pPr algn="just">
                        <a:lnSpc>
                          <a:spcPct val="115000"/>
                        </a:lnSpc>
                        <a:spcAft>
                          <a:spcPts val="0"/>
                        </a:spcAft>
                      </a:pPr>
                      <a:r>
                        <a:rPr lang="tr-TR" sz="1000">
                          <a:effectLst/>
                        </a:rPr>
                        <a:t>0</a:t>
                      </a:r>
                      <a:endParaRPr lang="tr-TR" sz="1100">
                        <a:effectLst/>
                        <a:latin typeface="Calibri"/>
                        <a:ea typeface="Calibri"/>
                        <a:cs typeface="Times New Roman"/>
                      </a:endParaRPr>
                    </a:p>
                  </a:txBody>
                  <a:tcPr marL="68580" marR="68580" marT="0" marB="0"/>
                </a:tc>
              </a:tr>
              <a:tr h="477952">
                <a:tc>
                  <a:txBody>
                    <a:bodyPr/>
                    <a:lstStyle/>
                    <a:p>
                      <a:pPr algn="just">
                        <a:lnSpc>
                          <a:spcPct val="115000"/>
                        </a:lnSpc>
                        <a:spcAft>
                          <a:spcPts val="0"/>
                        </a:spcAft>
                      </a:pPr>
                      <a:r>
                        <a:rPr lang="tr-TR" sz="1000">
                          <a:effectLst/>
                        </a:rPr>
                        <a:t>İyi</a:t>
                      </a:r>
                      <a:endParaRPr lang="tr-TR" sz="1100">
                        <a:effectLst/>
                        <a:latin typeface="Calibri"/>
                        <a:ea typeface="Calibri"/>
                        <a:cs typeface="Times New Roman"/>
                      </a:endParaRPr>
                    </a:p>
                  </a:txBody>
                  <a:tcPr marL="68580" marR="68580" marT="0" marB="0"/>
                </a:tc>
                <a:tc>
                  <a:txBody>
                    <a:bodyPr/>
                    <a:lstStyle/>
                    <a:p>
                      <a:pPr algn="just">
                        <a:lnSpc>
                          <a:spcPct val="115000"/>
                        </a:lnSpc>
                        <a:spcAft>
                          <a:spcPts val="0"/>
                        </a:spcAft>
                      </a:pPr>
                      <a:r>
                        <a:rPr lang="tr-TR" sz="1000">
                          <a:effectLst/>
                        </a:rPr>
                        <a:t>57.50</a:t>
                      </a:r>
                      <a:endParaRPr lang="tr-TR" sz="1100">
                        <a:effectLst/>
                        <a:latin typeface="Calibri"/>
                        <a:ea typeface="Calibri"/>
                        <a:cs typeface="Times New Roman"/>
                      </a:endParaRPr>
                    </a:p>
                  </a:txBody>
                  <a:tcPr marL="68580" marR="68580" marT="0" marB="0"/>
                </a:tc>
                <a:tc>
                  <a:txBody>
                    <a:bodyPr/>
                    <a:lstStyle/>
                    <a:p>
                      <a:pPr algn="just">
                        <a:lnSpc>
                          <a:spcPct val="115000"/>
                        </a:lnSpc>
                        <a:spcAft>
                          <a:spcPts val="0"/>
                        </a:spcAft>
                      </a:pPr>
                      <a:r>
                        <a:rPr lang="tr-TR" sz="1000">
                          <a:effectLst/>
                        </a:rPr>
                        <a:t>62.49</a:t>
                      </a:r>
                      <a:endParaRPr lang="tr-TR" sz="1100">
                        <a:effectLst/>
                        <a:latin typeface="Calibri"/>
                        <a:ea typeface="Calibri"/>
                        <a:cs typeface="Times New Roman"/>
                      </a:endParaRPr>
                    </a:p>
                  </a:txBody>
                  <a:tcPr marL="68580" marR="68580" marT="0" marB="0"/>
                </a:tc>
                <a:tc>
                  <a:txBody>
                    <a:bodyPr/>
                    <a:lstStyle/>
                    <a:p>
                      <a:pPr algn="just">
                        <a:lnSpc>
                          <a:spcPct val="115000"/>
                        </a:lnSpc>
                        <a:spcAft>
                          <a:spcPts val="0"/>
                        </a:spcAft>
                      </a:pPr>
                      <a:r>
                        <a:rPr lang="tr-TR" sz="1000">
                          <a:effectLst/>
                        </a:rPr>
                        <a:t>14</a:t>
                      </a:r>
                      <a:endParaRPr lang="tr-TR" sz="1100">
                        <a:effectLst/>
                        <a:latin typeface="Calibri"/>
                        <a:ea typeface="Calibri"/>
                        <a:cs typeface="Times New Roman"/>
                      </a:endParaRPr>
                    </a:p>
                  </a:txBody>
                  <a:tcPr marL="68580" marR="68580" marT="0" marB="0"/>
                </a:tc>
                <a:tc>
                  <a:txBody>
                    <a:bodyPr/>
                    <a:lstStyle/>
                    <a:p>
                      <a:pPr algn="just">
                        <a:lnSpc>
                          <a:spcPct val="115000"/>
                        </a:lnSpc>
                        <a:spcAft>
                          <a:spcPts val="0"/>
                        </a:spcAft>
                      </a:pPr>
                      <a:r>
                        <a:rPr lang="tr-TR" sz="1000">
                          <a:effectLst/>
                        </a:rPr>
                        <a:t>12.8</a:t>
                      </a:r>
                      <a:endParaRPr lang="tr-TR" sz="1100">
                        <a:effectLst/>
                        <a:latin typeface="Calibri"/>
                        <a:ea typeface="Calibri"/>
                        <a:cs typeface="Times New Roman"/>
                      </a:endParaRPr>
                    </a:p>
                  </a:txBody>
                  <a:tcPr marL="68580" marR="68580" marT="0" marB="0"/>
                </a:tc>
                <a:tc>
                  <a:txBody>
                    <a:bodyPr/>
                    <a:lstStyle/>
                    <a:p>
                      <a:pPr algn="just">
                        <a:lnSpc>
                          <a:spcPct val="115000"/>
                        </a:lnSpc>
                        <a:spcAft>
                          <a:spcPts val="0"/>
                        </a:spcAft>
                      </a:pPr>
                      <a:r>
                        <a:rPr lang="tr-TR" sz="1000">
                          <a:effectLst/>
                        </a:rPr>
                        <a:t>19.2</a:t>
                      </a:r>
                      <a:endParaRPr lang="tr-TR" sz="1100">
                        <a:effectLst/>
                        <a:latin typeface="Calibri"/>
                        <a:ea typeface="Calibri"/>
                        <a:cs typeface="Times New Roman"/>
                      </a:endParaRPr>
                    </a:p>
                  </a:txBody>
                  <a:tcPr marL="68580" marR="68580" marT="0" marB="0"/>
                </a:tc>
                <a:tc>
                  <a:txBody>
                    <a:bodyPr/>
                    <a:lstStyle/>
                    <a:p>
                      <a:pPr algn="just">
                        <a:lnSpc>
                          <a:spcPct val="115000"/>
                        </a:lnSpc>
                        <a:spcAft>
                          <a:spcPts val="0"/>
                        </a:spcAft>
                      </a:pPr>
                      <a:r>
                        <a:rPr lang="tr-TR" sz="1000">
                          <a:effectLst/>
                        </a:rPr>
                        <a:t>14.4</a:t>
                      </a:r>
                      <a:endParaRPr lang="tr-TR" sz="1100">
                        <a:effectLst/>
                        <a:latin typeface="Calibri"/>
                        <a:ea typeface="Calibri"/>
                        <a:cs typeface="Times New Roman"/>
                      </a:endParaRPr>
                    </a:p>
                  </a:txBody>
                  <a:tcPr marL="68580" marR="68580" marT="0" marB="0"/>
                </a:tc>
                <a:tc>
                  <a:txBody>
                    <a:bodyPr/>
                    <a:lstStyle/>
                    <a:p>
                      <a:pPr algn="just">
                        <a:lnSpc>
                          <a:spcPct val="115000"/>
                        </a:lnSpc>
                        <a:spcAft>
                          <a:spcPts val="0"/>
                        </a:spcAft>
                      </a:pPr>
                      <a:r>
                        <a:rPr lang="tr-TR" sz="1000">
                          <a:effectLst/>
                        </a:rPr>
                        <a:t>21.6</a:t>
                      </a:r>
                      <a:endParaRPr lang="tr-TR" sz="1100">
                        <a:effectLst/>
                        <a:latin typeface="Calibri"/>
                        <a:ea typeface="Calibri"/>
                        <a:cs typeface="Times New Roman"/>
                      </a:endParaRPr>
                    </a:p>
                  </a:txBody>
                  <a:tcPr marL="68580" marR="68580" marT="0" marB="0"/>
                </a:tc>
                <a:tc>
                  <a:txBody>
                    <a:bodyPr/>
                    <a:lstStyle/>
                    <a:p>
                      <a:pPr algn="just">
                        <a:lnSpc>
                          <a:spcPct val="115000"/>
                        </a:lnSpc>
                        <a:spcAft>
                          <a:spcPts val="0"/>
                        </a:spcAft>
                      </a:pPr>
                      <a:r>
                        <a:rPr lang="tr-TR" sz="1000">
                          <a:effectLst/>
                        </a:rPr>
                        <a:t>9</a:t>
                      </a:r>
                      <a:endParaRPr lang="tr-TR" sz="1100">
                        <a:effectLst/>
                        <a:latin typeface="Calibri"/>
                        <a:ea typeface="Calibri"/>
                        <a:cs typeface="Times New Roman"/>
                      </a:endParaRPr>
                    </a:p>
                  </a:txBody>
                  <a:tcPr marL="68580" marR="68580" marT="0" marB="0"/>
                </a:tc>
                <a:tc>
                  <a:txBody>
                    <a:bodyPr/>
                    <a:lstStyle/>
                    <a:p>
                      <a:pPr algn="just">
                        <a:lnSpc>
                          <a:spcPct val="115000"/>
                        </a:lnSpc>
                        <a:spcAft>
                          <a:spcPts val="0"/>
                        </a:spcAft>
                      </a:pPr>
                      <a:r>
                        <a:rPr lang="tr-TR" sz="1000">
                          <a:effectLst/>
                        </a:rPr>
                        <a:t>6</a:t>
                      </a:r>
                      <a:endParaRPr lang="tr-TR" sz="1100">
                        <a:effectLst/>
                        <a:latin typeface="Calibri"/>
                        <a:ea typeface="Calibri"/>
                        <a:cs typeface="Times New Roman"/>
                      </a:endParaRPr>
                    </a:p>
                  </a:txBody>
                  <a:tcPr marL="68580" marR="68580" marT="0" marB="0"/>
                </a:tc>
                <a:tc>
                  <a:txBody>
                    <a:bodyPr/>
                    <a:lstStyle/>
                    <a:p>
                      <a:pPr algn="just">
                        <a:lnSpc>
                          <a:spcPct val="115000"/>
                        </a:lnSpc>
                        <a:spcAft>
                          <a:spcPts val="0"/>
                        </a:spcAft>
                      </a:pPr>
                      <a:r>
                        <a:rPr lang="tr-TR" sz="1000">
                          <a:effectLst/>
                        </a:rPr>
                        <a:t>3</a:t>
                      </a:r>
                      <a:endParaRPr lang="tr-TR" sz="1100">
                        <a:effectLst/>
                        <a:latin typeface="Calibri"/>
                        <a:ea typeface="Calibri"/>
                        <a:cs typeface="Times New Roman"/>
                      </a:endParaRPr>
                    </a:p>
                  </a:txBody>
                  <a:tcPr marL="68580" marR="68580" marT="0" marB="0"/>
                </a:tc>
                <a:tc>
                  <a:txBody>
                    <a:bodyPr/>
                    <a:lstStyle/>
                    <a:p>
                      <a:pPr algn="just">
                        <a:lnSpc>
                          <a:spcPct val="115000"/>
                        </a:lnSpc>
                        <a:spcAft>
                          <a:spcPts val="0"/>
                        </a:spcAft>
                      </a:pPr>
                      <a:r>
                        <a:rPr lang="tr-TR" sz="1000">
                          <a:effectLst/>
                        </a:rPr>
                        <a:t>0</a:t>
                      </a:r>
                      <a:endParaRPr lang="tr-TR" sz="1100">
                        <a:effectLst/>
                        <a:latin typeface="Calibri"/>
                        <a:ea typeface="Calibri"/>
                        <a:cs typeface="Times New Roman"/>
                      </a:endParaRPr>
                    </a:p>
                  </a:txBody>
                  <a:tcPr marL="68580" marR="68580" marT="0" marB="0"/>
                </a:tc>
              </a:tr>
              <a:tr h="622240">
                <a:tc>
                  <a:txBody>
                    <a:bodyPr/>
                    <a:lstStyle/>
                    <a:p>
                      <a:pPr algn="just">
                        <a:lnSpc>
                          <a:spcPct val="115000"/>
                        </a:lnSpc>
                        <a:spcAft>
                          <a:spcPts val="0"/>
                        </a:spcAft>
                      </a:pPr>
                      <a:r>
                        <a:rPr lang="tr-TR" sz="1000">
                          <a:effectLst/>
                        </a:rPr>
                        <a:t>Ortanın Üstü</a:t>
                      </a:r>
                      <a:endParaRPr lang="tr-TR" sz="1100">
                        <a:effectLst/>
                        <a:latin typeface="Calibri"/>
                        <a:ea typeface="Calibri"/>
                        <a:cs typeface="Times New Roman"/>
                      </a:endParaRPr>
                    </a:p>
                  </a:txBody>
                  <a:tcPr marL="68580" marR="68580" marT="0" marB="0"/>
                </a:tc>
                <a:tc>
                  <a:txBody>
                    <a:bodyPr/>
                    <a:lstStyle/>
                    <a:p>
                      <a:pPr algn="just">
                        <a:lnSpc>
                          <a:spcPct val="115000"/>
                        </a:lnSpc>
                        <a:spcAft>
                          <a:spcPts val="0"/>
                        </a:spcAft>
                      </a:pPr>
                      <a:r>
                        <a:rPr lang="tr-TR" sz="1000">
                          <a:effectLst/>
                        </a:rPr>
                        <a:t>52.50</a:t>
                      </a:r>
                      <a:endParaRPr lang="tr-TR" sz="1100">
                        <a:effectLst/>
                        <a:latin typeface="Calibri"/>
                        <a:ea typeface="Calibri"/>
                        <a:cs typeface="Times New Roman"/>
                      </a:endParaRPr>
                    </a:p>
                  </a:txBody>
                  <a:tcPr marL="68580" marR="68580" marT="0" marB="0"/>
                </a:tc>
                <a:tc>
                  <a:txBody>
                    <a:bodyPr/>
                    <a:lstStyle/>
                    <a:p>
                      <a:pPr algn="just">
                        <a:lnSpc>
                          <a:spcPct val="115000"/>
                        </a:lnSpc>
                        <a:spcAft>
                          <a:spcPts val="0"/>
                        </a:spcAft>
                      </a:pPr>
                      <a:r>
                        <a:rPr lang="tr-TR" sz="1000">
                          <a:effectLst/>
                        </a:rPr>
                        <a:t>57.49</a:t>
                      </a:r>
                      <a:endParaRPr lang="tr-TR" sz="1100">
                        <a:effectLst/>
                        <a:latin typeface="Calibri"/>
                        <a:ea typeface="Calibri"/>
                        <a:cs typeface="Times New Roman"/>
                      </a:endParaRPr>
                    </a:p>
                  </a:txBody>
                  <a:tcPr marL="68580" marR="68580" marT="0" marB="0"/>
                </a:tc>
                <a:tc>
                  <a:txBody>
                    <a:bodyPr/>
                    <a:lstStyle/>
                    <a:p>
                      <a:pPr algn="just">
                        <a:lnSpc>
                          <a:spcPct val="115000"/>
                        </a:lnSpc>
                        <a:spcAft>
                          <a:spcPts val="0"/>
                        </a:spcAft>
                      </a:pPr>
                      <a:r>
                        <a:rPr lang="tr-TR" sz="1000">
                          <a:effectLst/>
                        </a:rPr>
                        <a:t>10</a:t>
                      </a:r>
                      <a:endParaRPr lang="tr-TR" sz="1100">
                        <a:effectLst/>
                        <a:latin typeface="Calibri"/>
                        <a:ea typeface="Calibri"/>
                        <a:cs typeface="Times New Roman"/>
                      </a:endParaRPr>
                    </a:p>
                  </a:txBody>
                  <a:tcPr marL="68580" marR="68580" marT="0" marB="0"/>
                </a:tc>
                <a:tc>
                  <a:txBody>
                    <a:bodyPr/>
                    <a:lstStyle/>
                    <a:p>
                      <a:pPr algn="just">
                        <a:lnSpc>
                          <a:spcPct val="115000"/>
                        </a:lnSpc>
                        <a:spcAft>
                          <a:spcPts val="0"/>
                        </a:spcAft>
                      </a:pPr>
                      <a:r>
                        <a:rPr lang="tr-TR" sz="1000">
                          <a:effectLst/>
                        </a:rPr>
                        <a:t>11.6</a:t>
                      </a:r>
                      <a:endParaRPr lang="tr-TR" sz="1100">
                        <a:effectLst/>
                        <a:latin typeface="Calibri"/>
                        <a:ea typeface="Calibri"/>
                        <a:cs typeface="Times New Roman"/>
                      </a:endParaRPr>
                    </a:p>
                  </a:txBody>
                  <a:tcPr marL="68580" marR="68580" marT="0" marB="0"/>
                </a:tc>
                <a:tc>
                  <a:txBody>
                    <a:bodyPr/>
                    <a:lstStyle/>
                    <a:p>
                      <a:pPr algn="just">
                        <a:lnSpc>
                          <a:spcPct val="115000"/>
                        </a:lnSpc>
                        <a:spcAft>
                          <a:spcPts val="0"/>
                        </a:spcAft>
                      </a:pPr>
                      <a:r>
                        <a:rPr lang="tr-TR" sz="1000">
                          <a:effectLst/>
                        </a:rPr>
                        <a:t>17.4</a:t>
                      </a:r>
                      <a:endParaRPr lang="tr-TR" sz="1100">
                        <a:effectLst/>
                        <a:latin typeface="Calibri"/>
                        <a:ea typeface="Calibri"/>
                        <a:cs typeface="Times New Roman"/>
                      </a:endParaRPr>
                    </a:p>
                  </a:txBody>
                  <a:tcPr marL="68580" marR="68580" marT="0" marB="0"/>
                </a:tc>
                <a:tc>
                  <a:txBody>
                    <a:bodyPr/>
                    <a:lstStyle/>
                    <a:p>
                      <a:pPr algn="just">
                        <a:lnSpc>
                          <a:spcPct val="115000"/>
                        </a:lnSpc>
                        <a:spcAft>
                          <a:spcPts val="0"/>
                        </a:spcAft>
                      </a:pPr>
                      <a:r>
                        <a:rPr lang="tr-TR" sz="1000">
                          <a:effectLst/>
                        </a:rPr>
                        <a:t>14.8</a:t>
                      </a:r>
                      <a:endParaRPr lang="tr-TR" sz="1100">
                        <a:effectLst/>
                        <a:latin typeface="Calibri"/>
                        <a:ea typeface="Calibri"/>
                        <a:cs typeface="Times New Roman"/>
                      </a:endParaRPr>
                    </a:p>
                  </a:txBody>
                  <a:tcPr marL="68580" marR="68580" marT="0" marB="0"/>
                </a:tc>
                <a:tc>
                  <a:txBody>
                    <a:bodyPr/>
                    <a:lstStyle/>
                    <a:p>
                      <a:pPr algn="just">
                        <a:lnSpc>
                          <a:spcPct val="115000"/>
                        </a:lnSpc>
                        <a:spcAft>
                          <a:spcPts val="0"/>
                        </a:spcAft>
                      </a:pPr>
                      <a:r>
                        <a:rPr lang="tr-TR" sz="1000">
                          <a:effectLst/>
                        </a:rPr>
                        <a:t>22.2</a:t>
                      </a:r>
                      <a:endParaRPr lang="tr-TR" sz="1100">
                        <a:effectLst/>
                        <a:latin typeface="Calibri"/>
                        <a:ea typeface="Calibri"/>
                        <a:cs typeface="Times New Roman"/>
                      </a:endParaRPr>
                    </a:p>
                  </a:txBody>
                  <a:tcPr marL="68580" marR="68580" marT="0" marB="0"/>
                </a:tc>
                <a:tc>
                  <a:txBody>
                    <a:bodyPr/>
                    <a:lstStyle/>
                    <a:p>
                      <a:pPr algn="just">
                        <a:lnSpc>
                          <a:spcPct val="115000"/>
                        </a:lnSpc>
                        <a:spcAft>
                          <a:spcPts val="0"/>
                        </a:spcAft>
                      </a:pPr>
                      <a:r>
                        <a:rPr lang="tr-TR" sz="1000">
                          <a:effectLst/>
                        </a:rPr>
                        <a:t>12</a:t>
                      </a:r>
                      <a:endParaRPr lang="tr-TR" sz="1100">
                        <a:effectLst/>
                        <a:latin typeface="Calibri"/>
                        <a:ea typeface="Calibri"/>
                        <a:cs typeface="Times New Roman"/>
                      </a:endParaRPr>
                    </a:p>
                  </a:txBody>
                  <a:tcPr marL="68580" marR="68580" marT="0" marB="0"/>
                </a:tc>
                <a:tc>
                  <a:txBody>
                    <a:bodyPr/>
                    <a:lstStyle/>
                    <a:p>
                      <a:pPr algn="just">
                        <a:lnSpc>
                          <a:spcPct val="115000"/>
                        </a:lnSpc>
                        <a:spcAft>
                          <a:spcPts val="0"/>
                        </a:spcAft>
                      </a:pPr>
                      <a:r>
                        <a:rPr lang="tr-TR" sz="1000">
                          <a:effectLst/>
                        </a:rPr>
                        <a:t>8</a:t>
                      </a:r>
                      <a:endParaRPr lang="tr-TR" sz="1100">
                        <a:effectLst/>
                        <a:latin typeface="Calibri"/>
                        <a:ea typeface="Calibri"/>
                        <a:cs typeface="Times New Roman"/>
                      </a:endParaRPr>
                    </a:p>
                  </a:txBody>
                  <a:tcPr marL="68580" marR="68580" marT="0" marB="0"/>
                </a:tc>
                <a:tc>
                  <a:txBody>
                    <a:bodyPr/>
                    <a:lstStyle/>
                    <a:p>
                      <a:pPr algn="just">
                        <a:lnSpc>
                          <a:spcPct val="115000"/>
                        </a:lnSpc>
                        <a:spcAft>
                          <a:spcPts val="0"/>
                        </a:spcAft>
                      </a:pPr>
                      <a:r>
                        <a:rPr lang="tr-TR" sz="1000">
                          <a:effectLst/>
                        </a:rPr>
                        <a:t>4</a:t>
                      </a:r>
                      <a:endParaRPr lang="tr-TR" sz="1100">
                        <a:effectLst/>
                        <a:latin typeface="Calibri"/>
                        <a:ea typeface="Calibri"/>
                        <a:cs typeface="Times New Roman"/>
                      </a:endParaRPr>
                    </a:p>
                  </a:txBody>
                  <a:tcPr marL="68580" marR="68580" marT="0" marB="0"/>
                </a:tc>
                <a:tc>
                  <a:txBody>
                    <a:bodyPr/>
                    <a:lstStyle/>
                    <a:p>
                      <a:pPr algn="just">
                        <a:lnSpc>
                          <a:spcPct val="115000"/>
                        </a:lnSpc>
                        <a:spcAft>
                          <a:spcPts val="0"/>
                        </a:spcAft>
                      </a:pPr>
                      <a:r>
                        <a:rPr lang="tr-TR" sz="1000">
                          <a:effectLst/>
                        </a:rPr>
                        <a:t>0</a:t>
                      </a:r>
                      <a:endParaRPr lang="tr-TR" sz="1100">
                        <a:effectLst/>
                        <a:latin typeface="Calibri"/>
                        <a:ea typeface="Calibri"/>
                        <a:cs typeface="Times New Roman"/>
                      </a:endParaRPr>
                    </a:p>
                  </a:txBody>
                  <a:tcPr marL="68580" marR="68580" marT="0" marB="0"/>
                </a:tc>
              </a:tr>
              <a:tr h="475698">
                <a:tc>
                  <a:txBody>
                    <a:bodyPr/>
                    <a:lstStyle/>
                    <a:p>
                      <a:pPr algn="just">
                        <a:lnSpc>
                          <a:spcPct val="115000"/>
                        </a:lnSpc>
                        <a:spcAft>
                          <a:spcPts val="0"/>
                        </a:spcAft>
                      </a:pPr>
                      <a:r>
                        <a:rPr lang="tr-TR" sz="1000">
                          <a:effectLst/>
                        </a:rPr>
                        <a:t>Orta</a:t>
                      </a:r>
                      <a:endParaRPr lang="tr-TR" sz="1100">
                        <a:effectLst/>
                        <a:latin typeface="Calibri"/>
                        <a:ea typeface="Calibri"/>
                        <a:cs typeface="Times New Roman"/>
                      </a:endParaRPr>
                    </a:p>
                  </a:txBody>
                  <a:tcPr marL="68580" marR="68580" marT="0" marB="0"/>
                </a:tc>
                <a:tc>
                  <a:txBody>
                    <a:bodyPr/>
                    <a:lstStyle/>
                    <a:p>
                      <a:pPr algn="just">
                        <a:lnSpc>
                          <a:spcPct val="115000"/>
                        </a:lnSpc>
                        <a:spcAft>
                          <a:spcPts val="0"/>
                        </a:spcAft>
                      </a:pPr>
                      <a:r>
                        <a:rPr lang="tr-TR" sz="1000">
                          <a:effectLst/>
                        </a:rPr>
                        <a:t>47.50</a:t>
                      </a:r>
                      <a:endParaRPr lang="tr-TR" sz="1100">
                        <a:effectLst/>
                        <a:latin typeface="Calibri"/>
                        <a:ea typeface="Calibri"/>
                        <a:cs typeface="Times New Roman"/>
                      </a:endParaRPr>
                    </a:p>
                  </a:txBody>
                  <a:tcPr marL="68580" marR="68580" marT="0" marB="0"/>
                </a:tc>
                <a:tc>
                  <a:txBody>
                    <a:bodyPr/>
                    <a:lstStyle/>
                    <a:p>
                      <a:pPr algn="just">
                        <a:lnSpc>
                          <a:spcPct val="115000"/>
                        </a:lnSpc>
                        <a:spcAft>
                          <a:spcPts val="0"/>
                        </a:spcAft>
                      </a:pPr>
                      <a:r>
                        <a:rPr lang="tr-TR" sz="1000">
                          <a:effectLst/>
                        </a:rPr>
                        <a:t>52.49</a:t>
                      </a:r>
                      <a:endParaRPr lang="tr-TR" sz="1100">
                        <a:effectLst/>
                        <a:latin typeface="Calibri"/>
                        <a:ea typeface="Calibri"/>
                        <a:cs typeface="Times New Roman"/>
                      </a:endParaRPr>
                    </a:p>
                  </a:txBody>
                  <a:tcPr marL="68580" marR="68580" marT="0" marB="0"/>
                </a:tc>
                <a:tc>
                  <a:txBody>
                    <a:bodyPr/>
                    <a:lstStyle/>
                    <a:p>
                      <a:pPr algn="just">
                        <a:lnSpc>
                          <a:spcPct val="115000"/>
                        </a:lnSpc>
                        <a:spcAft>
                          <a:spcPts val="0"/>
                        </a:spcAft>
                      </a:pPr>
                      <a:r>
                        <a:rPr lang="tr-TR" sz="1000">
                          <a:effectLst/>
                        </a:rPr>
                        <a:t>7</a:t>
                      </a:r>
                      <a:endParaRPr lang="tr-TR" sz="1100">
                        <a:effectLst/>
                        <a:latin typeface="Calibri"/>
                        <a:ea typeface="Calibri"/>
                        <a:cs typeface="Times New Roman"/>
                      </a:endParaRPr>
                    </a:p>
                  </a:txBody>
                  <a:tcPr marL="68580" marR="68580" marT="0" marB="0"/>
                </a:tc>
                <a:tc>
                  <a:txBody>
                    <a:bodyPr/>
                    <a:lstStyle/>
                    <a:p>
                      <a:pPr algn="just">
                        <a:lnSpc>
                          <a:spcPct val="115000"/>
                        </a:lnSpc>
                        <a:spcAft>
                          <a:spcPts val="0"/>
                        </a:spcAft>
                      </a:pPr>
                      <a:r>
                        <a:rPr lang="tr-TR" sz="1000">
                          <a:effectLst/>
                        </a:rPr>
                        <a:t>9.6</a:t>
                      </a:r>
                      <a:endParaRPr lang="tr-TR" sz="1100">
                        <a:effectLst/>
                        <a:latin typeface="Calibri"/>
                        <a:ea typeface="Calibri"/>
                        <a:cs typeface="Times New Roman"/>
                      </a:endParaRPr>
                    </a:p>
                  </a:txBody>
                  <a:tcPr marL="68580" marR="68580" marT="0" marB="0"/>
                </a:tc>
                <a:tc>
                  <a:txBody>
                    <a:bodyPr/>
                    <a:lstStyle/>
                    <a:p>
                      <a:pPr algn="just">
                        <a:lnSpc>
                          <a:spcPct val="115000"/>
                        </a:lnSpc>
                        <a:spcAft>
                          <a:spcPts val="0"/>
                        </a:spcAft>
                      </a:pPr>
                      <a:r>
                        <a:rPr lang="tr-TR" sz="1000">
                          <a:effectLst/>
                        </a:rPr>
                        <a:t>14.4</a:t>
                      </a:r>
                      <a:endParaRPr lang="tr-TR" sz="1100">
                        <a:effectLst/>
                        <a:latin typeface="Calibri"/>
                        <a:ea typeface="Calibri"/>
                        <a:cs typeface="Times New Roman"/>
                      </a:endParaRPr>
                    </a:p>
                  </a:txBody>
                  <a:tcPr marL="68580" marR="68580" marT="0" marB="0"/>
                </a:tc>
                <a:tc>
                  <a:txBody>
                    <a:bodyPr/>
                    <a:lstStyle/>
                    <a:p>
                      <a:pPr algn="just">
                        <a:lnSpc>
                          <a:spcPct val="115000"/>
                        </a:lnSpc>
                        <a:spcAft>
                          <a:spcPts val="0"/>
                        </a:spcAft>
                      </a:pPr>
                      <a:r>
                        <a:rPr lang="tr-TR" sz="1000">
                          <a:effectLst/>
                        </a:rPr>
                        <a:t>15.2</a:t>
                      </a:r>
                      <a:endParaRPr lang="tr-TR" sz="1100">
                        <a:effectLst/>
                        <a:latin typeface="Calibri"/>
                        <a:ea typeface="Calibri"/>
                        <a:cs typeface="Times New Roman"/>
                      </a:endParaRPr>
                    </a:p>
                  </a:txBody>
                  <a:tcPr marL="68580" marR="68580" marT="0" marB="0"/>
                </a:tc>
                <a:tc>
                  <a:txBody>
                    <a:bodyPr/>
                    <a:lstStyle/>
                    <a:p>
                      <a:pPr algn="just">
                        <a:lnSpc>
                          <a:spcPct val="115000"/>
                        </a:lnSpc>
                        <a:spcAft>
                          <a:spcPts val="0"/>
                        </a:spcAft>
                      </a:pPr>
                      <a:r>
                        <a:rPr lang="tr-TR" sz="1000">
                          <a:effectLst/>
                        </a:rPr>
                        <a:t>22.8</a:t>
                      </a:r>
                      <a:endParaRPr lang="tr-TR" sz="1100">
                        <a:effectLst/>
                        <a:latin typeface="Calibri"/>
                        <a:ea typeface="Calibri"/>
                        <a:cs typeface="Times New Roman"/>
                      </a:endParaRPr>
                    </a:p>
                  </a:txBody>
                  <a:tcPr marL="68580" marR="68580" marT="0" marB="0"/>
                </a:tc>
                <a:tc>
                  <a:txBody>
                    <a:bodyPr/>
                    <a:lstStyle/>
                    <a:p>
                      <a:pPr algn="just">
                        <a:lnSpc>
                          <a:spcPct val="115000"/>
                        </a:lnSpc>
                        <a:spcAft>
                          <a:spcPts val="0"/>
                        </a:spcAft>
                      </a:pPr>
                      <a:r>
                        <a:rPr lang="tr-TR" sz="1000">
                          <a:effectLst/>
                        </a:rPr>
                        <a:t>14.4</a:t>
                      </a:r>
                      <a:endParaRPr lang="tr-TR" sz="1100">
                        <a:effectLst/>
                        <a:latin typeface="Calibri"/>
                        <a:ea typeface="Calibri"/>
                        <a:cs typeface="Times New Roman"/>
                      </a:endParaRPr>
                    </a:p>
                  </a:txBody>
                  <a:tcPr marL="68580" marR="68580" marT="0" marB="0"/>
                </a:tc>
                <a:tc>
                  <a:txBody>
                    <a:bodyPr/>
                    <a:lstStyle/>
                    <a:p>
                      <a:pPr algn="just">
                        <a:lnSpc>
                          <a:spcPct val="115000"/>
                        </a:lnSpc>
                        <a:spcAft>
                          <a:spcPts val="0"/>
                        </a:spcAft>
                      </a:pPr>
                      <a:r>
                        <a:rPr lang="tr-TR" sz="1000">
                          <a:effectLst/>
                        </a:rPr>
                        <a:t>9.6</a:t>
                      </a:r>
                      <a:endParaRPr lang="tr-TR" sz="1100">
                        <a:effectLst/>
                        <a:latin typeface="Calibri"/>
                        <a:ea typeface="Calibri"/>
                        <a:cs typeface="Times New Roman"/>
                      </a:endParaRPr>
                    </a:p>
                  </a:txBody>
                  <a:tcPr marL="68580" marR="68580" marT="0" marB="0"/>
                </a:tc>
                <a:tc>
                  <a:txBody>
                    <a:bodyPr/>
                    <a:lstStyle/>
                    <a:p>
                      <a:pPr algn="just">
                        <a:lnSpc>
                          <a:spcPct val="115000"/>
                        </a:lnSpc>
                        <a:spcAft>
                          <a:spcPts val="0"/>
                        </a:spcAft>
                      </a:pPr>
                      <a:r>
                        <a:rPr lang="tr-TR" sz="1000">
                          <a:effectLst/>
                        </a:rPr>
                        <a:t>7</a:t>
                      </a:r>
                      <a:endParaRPr lang="tr-TR" sz="1100">
                        <a:effectLst/>
                        <a:latin typeface="Calibri"/>
                        <a:ea typeface="Calibri"/>
                        <a:cs typeface="Times New Roman"/>
                      </a:endParaRPr>
                    </a:p>
                  </a:txBody>
                  <a:tcPr marL="68580" marR="68580" marT="0" marB="0"/>
                </a:tc>
                <a:tc>
                  <a:txBody>
                    <a:bodyPr/>
                    <a:lstStyle/>
                    <a:p>
                      <a:pPr algn="just">
                        <a:lnSpc>
                          <a:spcPct val="115000"/>
                        </a:lnSpc>
                        <a:spcAft>
                          <a:spcPts val="0"/>
                        </a:spcAft>
                      </a:pPr>
                      <a:r>
                        <a:rPr lang="tr-TR" sz="1000">
                          <a:effectLst/>
                        </a:rPr>
                        <a:t>0</a:t>
                      </a:r>
                      <a:endParaRPr lang="tr-TR" sz="1100">
                        <a:effectLst/>
                        <a:latin typeface="Calibri"/>
                        <a:ea typeface="Calibri"/>
                        <a:cs typeface="Times New Roman"/>
                      </a:endParaRPr>
                    </a:p>
                  </a:txBody>
                  <a:tcPr marL="68580" marR="68580" marT="0" marB="0"/>
                </a:tc>
              </a:tr>
              <a:tr h="466680">
                <a:tc>
                  <a:txBody>
                    <a:bodyPr/>
                    <a:lstStyle/>
                    <a:p>
                      <a:pPr algn="just">
                        <a:lnSpc>
                          <a:spcPct val="115000"/>
                        </a:lnSpc>
                        <a:spcAft>
                          <a:spcPts val="0"/>
                        </a:spcAft>
                      </a:pPr>
                      <a:r>
                        <a:rPr lang="tr-TR" sz="1000">
                          <a:effectLst/>
                        </a:rPr>
                        <a:t>Zayıf</a:t>
                      </a:r>
                      <a:endParaRPr lang="tr-TR" sz="1100">
                        <a:effectLst/>
                        <a:latin typeface="Calibri"/>
                        <a:ea typeface="Calibri"/>
                        <a:cs typeface="Times New Roman"/>
                      </a:endParaRPr>
                    </a:p>
                  </a:txBody>
                  <a:tcPr marL="68580" marR="68580" marT="0" marB="0"/>
                </a:tc>
                <a:tc>
                  <a:txBody>
                    <a:bodyPr/>
                    <a:lstStyle/>
                    <a:p>
                      <a:pPr algn="just">
                        <a:lnSpc>
                          <a:spcPct val="115000"/>
                        </a:lnSpc>
                        <a:spcAft>
                          <a:spcPts val="0"/>
                        </a:spcAft>
                      </a:pPr>
                      <a:r>
                        <a:rPr lang="tr-TR" sz="1000">
                          <a:effectLst/>
                        </a:rPr>
                        <a:t>42.50</a:t>
                      </a:r>
                      <a:endParaRPr lang="tr-TR" sz="1100">
                        <a:effectLst/>
                        <a:latin typeface="Calibri"/>
                        <a:ea typeface="Calibri"/>
                        <a:cs typeface="Times New Roman"/>
                      </a:endParaRPr>
                    </a:p>
                  </a:txBody>
                  <a:tcPr marL="68580" marR="68580" marT="0" marB="0"/>
                </a:tc>
                <a:tc>
                  <a:txBody>
                    <a:bodyPr/>
                    <a:lstStyle/>
                    <a:p>
                      <a:pPr algn="just">
                        <a:lnSpc>
                          <a:spcPct val="115000"/>
                        </a:lnSpc>
                        <a:spcAft>
                          <a:spcPts val="0"/>
                        </a:spcAft>
                      </a:pPr>
                      <a:r>
                        <a:rPr lang="tr-TR" sz="1000">
                          <a:effectLst/>
                        </a:rPr>
                        <a:t>47.49</a:t>
                      </a:r>
                      <a:endParaRPr lang="tr-TR" sz="1100">
                        <a:effectLst/>
                        <a:latin typeface="Calibri"/>
                        <a:ea typeface="Calibri"/>
                        <a:cs typeface="Times New Roman"/>
                      </a:endParaRPr>
                    </a:p>
                  </a:txBody>
                  <a:tcPr marL="68580" marR="68580" marT="0" marB="0"/>
                </a:tc>
                <a:tc>
                  <a:txBody>
                    <a:bodyPr/>
                    <a:lstStyle/>
                    <a:p>
                      <a:pPr algn="just">
                        <a:lnSpc>
                          <a:spcPct val="115000"/>
                        </a:lnSpc>
                        <a:spcAft>
                          <a:spcPts val="0"/>
                        </a:spcAft>
                      </a:pPr>
                      <a:r>
                        <a:rPr lang="tr-TR" sz="1000">
                          <a:effectLst/>
                        </a:rPr>
                        <a:t>4</a:t>
                      </a:r>
                      <a:endParaRPr lang="tr-TR" sz="1100">
                        <a:effectLst/>
                        <a:latin typeface="Calibri"/>
                        <a:ea typeface="Calibri"/>
                        <a:cs typeface="Times New Roman"/>
                      </a:endParaRPr>
                    </a:p>
                  </a:txBody>
                  <a:tcPr marL="68580" marR="68580" marT="0" marB="0"/>
                </a:tc>
                <a:tc>
                  <a:txBody>
                    <a:bodyPr/>
                    <a:lstStyle/>
                    <a:p>
                      <a:pPr algn="just">
                        <a:lnSpc>
                          <a:spcPct val="115000"/>
                        </a:lnSpc>
                        <a:spcAft>
                          <a:spcPts val="0"/>
                        </a:spcAft>
                      </a:pPr>
                      <a:r>
                        <a:rPr lang="tr-TR" sz="1000">
                          <a:effectLst/>
                        </a:rPr>
                        <a:t>8</a:t>
                      </a:r>
                      <a:endParaRPr lang="tr-TR" sz="1100">
                        <a:effectLst/>
                        <a:latin typeface="Calibri"/>
                        <a:ea typeface="Calibri"/>
                        <a:cs typeface="Times New Roman"/>
                      </a:endParaRPr>
                    </a:p>
                  </a:txBody>
                  <a:tcPr marL="68580" marR="68580" marT="0" marB="0"/>
                </a:tc>
                <a:tc>
                  <a:txBody>
                    <a:bodyPr/>
                    <a:lstStyle/>
                    <a:p>
                      <a:pPr algn="just">
                        <a:lnSpc>
                          <a:spcPct val="115000"/>
                        </a:lnSpc>
                        <a:spcAft>
                          <a:spcPts val="0"/>
                        </a:spcAft>
                      </a:pPr>
                      <a:r>
                        <a:rPr lang="tr-TR" sz="1000">
                          <a:effectLst/>
                        </a:rPr>
                        <a:t>12</a:t>
                      </a:r>
                      <a:endParaRPr lang="tr-TR" sz="1100">
                        <a:effectLst/>
                        <a:latin typeface="Calibri"/>
                        <a:ea typeface="Calibri"/>
                        <a:cs typeface="Times New Roman"/>
                      </a:endParaRPr>
                    </a:p>
                  </a:txBody>
                  <a:tcPr marL="68580" marR="68580" marT="0" marB="0"/>
                </a:tc>
                <a:tc>
                  <a:txBody>
                    <a:bodyPr/>
                    <a:lstStyle/>
                    <a:p>
                      <a:pPr algn="just">
                        <a:lnSpc>
                          <a:spcPct val="115000"/>
                        </a:lnSpc>
                        <a:spcAft>
                          <a:spcPts val="0"/>
                        </a:spcAft>
                      </a:pPr>
                      <a:r>
                        <a:rPr lang="tr-TR" sz="1000">
                          <a:effectLst/>
                        </a:rPr>
                        <a:t>14.8</a:t>
                      </a:r>
                      <a:endParaRPr lang="tr-TR" sz="1100">
                        <a:effectLst/>
                        <a:latin typeface="Calibri"/>
                        <a:ea typeface="Calibri"/>
                        <a:cs typeface="Times New Roman"/>
                      </a:endParaRPr>
                    </a:p>
                  </a:txBody>
                  <a:tcPr marL="68580" marR="68580" marT="0" marB="0"/>
                </a:tc>
                <a:tc>
                  <a:txBody>
                    <a:bodyPr/>
                    <a:lstStyle/>
                    <a:p>
                      <a:pPr algn="just">
                        <a:lnSpc>
                          <a:spcPct val="115000"/>
                        </a:lnSpc>
                        <a:spcAft>
                          <a:spcPts val="0"/>
                        </a:spcAft>
                      </a:pPr>
                      <a:r>
                        <a:rPr lang="tr-TR" sz="1000">
                          <a:effectLst/>
                        </a:rPr>
                        <a:t>22.2</a:t>
                      </a:r>
                      <a:endParaRPr lang="tr-TR" sz="1100">
                        <a:effectLst/>
                        <a:latin typeface="Calibri"/>
                        <a:ea typeface="Calibri"/>
                        <a:cs typeface="Times New Roman"/>
                      </a:endParaRPr>
                    </a:p>
                  </a:txBody>
                  <a:tcPr marL="68580" marR="68580" marT="0" marB="0"/>
                </a:tc>
                <a:tc>
                  <a:txBody>
                    <a:bodyPr/>
                    <a:lstStyle/>
                    <a:p>
                      <a:pPr algn="just">
                        <a:lnSpc>
                          <a:spcPct val="115000"/>
                        </a:lnSpc>
                        <a:spcAft>
                          <a:spcPts val="0"/>
                        </a:spcAft>
                      </a:pPr>
                      <a:r>
                        <a:rPr lang="tr-TR" sz="1000">
                          <a:effectLst/>
                        </a:rPr>
                        <a:t>17.4</a:t>
                      </a:r>
                      <a:endParaRPr lang="tr-TR" sz="1100">
                        <a:effectLst/>
                        <a:latin typeface="Calibri"/>
                        <a:ea typeface="Calibri"/>
                        <a:cs typeface="Times New Roman"/>
                      </a:endParaRPr>
                    </a:p>
                  </a:txBody>
                  <a:tcPr marL="68580" marR="68580" marT="0" marB="0"/>
                </a:tc>
                <a:tc>
                  <a:txBody>
                    <a:bodyPr/>
                    <a:lstStyle/>
                    <a:p>
                      <a:pPr algn="just">
                        <a:lnSpc>
                          <a:spcPct val="115000"/>
                        </a:lnSpc>
                        <a:spcAft>
                          <a:spcPts val="0"/>
                        </a:spcAft>
                      </a:pPr>
                      <a:r>
                        <a:rPr lang="tr-TR" sz="1000">
                          <a:effectLst/>
                        </a:rPr>
                        <a:t>11.6</a:t>
                      </a:r>
                      <a:endParaRPr lang="tr-TR" sz="1100">
                        <a:effectLst/>
                        <a:latin typeface="Calibri"/>
                        <a:ea typeface="Calibri"/>
                        <a:cs typeface="Times New Roman"/>
                      </a:endParaRPr>
                    </a:p>
                  </a:txBody>
                  <a:tcPr marL="68580" marR="68580" marT="0" marB="0"/>
                </a:tc>
                <a:tc>
                  <a:txBody>
                    <a:bodyPr/>
                    <a:lstStyle/>
                    <a:p>
                      <a:pPr algn="just">
                        <a:lnSpc>
                          <a:spcPct val="115000"/>
                        </a:lnSpc>
                        <a:spcAft>
                          <a:spcPts val="0"/>
                        </a:spcAft>
                      </a:pPr>
                      <a:r>
                        <a:rPr lang="tr-TR" sz="1000">
                          <a:effectLst/>
                        </a:rPr>
                        <a:t>5</a:t>
                      </a:r>
                      <a:endParaRPr lang="tr-TR" sz="1100">
                        <a:effectLst/>
                        <a:latin typeface="Calibri"/>
                        <a:ea typeface="Calibri"/>
                        <a:cs typeface="Times New Roman"/>
                      </a:endParaRPr>
                    </a:p>
                  </a:txBody>
                  <a:tcPr marL="68580" marR="68580" marT="0" marB="0"/>
                </a:tc>
                <a:tc>
                  <a:txBody>
                    <a:bodyPr/>
                    <a:lstStyle/>
                    <a:p>
                      <a:pPr algn="just">
                        <a:lnSpc>
                          <a:spcPct val="115000"/>
                        </a:lnSpc>
                        <a:spcAft>
                          <a:spcPts val="0"/>
                        </a:spcAft>
                      </a:pPr>
                      <a:r>
                        <a:rPr lang="tr-TR" sz="1000">
                          <a:effectLst/>
                        </a:rPr>
                        <a:t>5</a:t>
                      </a:r>
                      <a:endParaRPr lang="tr-TR" sz="1100">
                        <a:effectLst/>
                        <a:latin typeface="Calibri"/>
                        <a:ea typeface="Calibri"/>
                        <a:cs typeface="Times New Roman"/>
                      </a:endParaRPr>
                    </a:p>
                  </a:txBody>
                  <a:tcPr marL="68580" marR="68580" marT="0" marB="0"/>
                </a:tc>
              </a:tr>
              <a:tr h="473443">
                <a:tc>
                  <a:txBody>
                    <a:bodyPr/>
                    <a:lstStyle/>
                    <a:p>
                      <a:pPr algn="just">
                        <a:lnSpc>
                          <a:spcPct val="115000"/>
                        </a:lnSpc>
                        <a:spcAft>
                          <a:spcPts val="0"/>
                        </a:spcAft>
                      </a:pPr>
                      <a:r>
                        <a:rPr lang="tr-TR" sz="1000">
                          <a:effectLst/>
                        </a:rPr>
                        <a:t>Kötü</a:t>
                      </a:r>
                      <a:endParaRPr lang="tr-TR" sz="1100">
                        <a:effectLst/>
                        <a:latin typeface="Calibri"/>
                        <a:ea typeface="Calibri"/>
                        <a:cs typeface="Times New Roman"/>
                      </a:endParaRPr>
                    </a:p>
                  </a:txBody>
                  <a:tcPr marL="68580" marR="68580" marT="0" marB="0"/>
                </a:tc>
                <a:tc>
                  <a:txBody>
                    <a:bodyPr/>
                    <a:lstStyle/>
                    <a:p>
                      <a:pPr algn="just">
                        <a:lnSpc>
                          <a:spcPct val="115000"/>
                        </a:lnSpc>
                        <a:spcAft>
                          <a:spcPts val="0"/>
                        </a:spcAft>
                      </a:pPr>
                      <a:r>
                        <a:rPr lang="tr-TR" sz="1000">
                          <a:effectLst/>
                        </a:rPr>
                        <a:t>00.00</a:t>
                      </a:r>
                      <a:endParaRPr lang="tr-TR" sz="1100">
                        <a:effectLst/>
                        <a:latin typeface="Calibri"/>
                        <a:ea typeface="Calibri"/>
                        <a:cs typeface="Times New Roman"/>
                      </a:endParaRPr>
                    </a:p>
                  </a:txBody>
                  <a:tcPr marL="68580" marR="68580" marT="0" marB="0"/>
                </a:tc>
                <a:tc>
                  <a:txBody>
                    <a:bodyPr/>
                    <a:lstStyle/>
                    <a:p>
                      <a:pPr algn="just">
                        <a:lnSpc>
                          <a:spcPct val="115000"/>
                        </a:lnSpc>
                        <a:spcAft>
                          <a:spcPts val="0"/>
                        </a:spcAft>
                      </a:pPr>
                      <a:r>
                        <a:rPr lang="tr-TR" sz="1000">
                          <a:effectLst/>
                        </a:rPr>
                        <a:t>42.49</a:t>
                      </a:r>
                      <a:endParaRPr lang="tr-TR" sz="1100">
                        <a:effectLst/>
                        <a:latin typeface="Calibri"/>
                        <a:ea typeface="Calibri"/>
                        <a:cs typeface="Times New Roman"/>
                      </a:endParaRPr>
                    </a:p>
                  </a:txBody>
                  <a:tcPr marL="68580" marR="68580" marT="0" marB="0"/>
                </a:tc>
                <a:tc>
                  <a:txBody>
                    <a:bodyPr/>
                    <a:lstStyle/>
                    <a:p>
                      <a:pPr algn="just">
                        <a:lnSpc>
                          <a:spcPct val="115000"/>
                        </a:lnSpc>
                        <a:spcAft>
                          <a:spcPts val="0"/>
                        </a:spcAft>
                      </a:pPr>
                      <a:r>
                        <a:rPr lang="tr-TR" sz="1000">
                          <a:effectLst/>
                        </a:rPr>
                        <a:t>3</a:t>
                      </a:r>
                      <a:endParaRPr lang="tr-TR" sz="1100">
                        <a:effectLst/>
                        <a:latin typeface="Calibri"/>
                        <a:ea typeface="Calibri"/>
                        <a:cs typeface="Times New Roman"/>
                      </a:endParaRPr>
                    </a:p>
                  </a:txBody>
                  <a:tcPr marL="68580" marR="68580" marT="0" marB="0"/>
                </a:tc>
                <a:tc>
                  <a:txBody>
                    <a:bodyPr/>
                    <a:lstStyle/>
                    <a:p>
                      <a:pPr algn="just">
                        <a:lnSpc>
                          <a:spcPct val="115000"/>
                        </a:lnSpc>
                        <a:spcAft>
                          <a:spcPts val="0"/>
                        </a:spcAft>
                      </a:pPr>
                      <a:r>
                        <a:rPr lang="tr-TR" sz="1000">
                          <a:effectLst/>
                        </a:rPr>
                        <a:t>6</a:t>
                      </a:r>
                      <a:endParaRPr lang="tr-TR" sz="1100">
                        <a:effectLst/>
                        <a:latin typeface="Calibri"/>
                        <a:ea typeface="Calibri"/>
                        <a:cs typeface="Times New Roman"/>
                      </a:endParaRPr>
                    </a:p>
                  </a:txBody>
                  <a:tcPr marL="68580" marR="68580" marT="0" marB="0"/>
                </a:tc>
                <a:tc>
                  <a:txBody>
                    <a:bodyPr/>
                    <a:lstStyle/>
                    <a:p>
                      <a:pPr algn="just">
                        <a:lnSpc>
                          <a:spcPct val="115000"/>
                        </a:lnSpc>
                        <a:spcAft>
                          <a:spcPts val="0"/>
                        </a:spcAft>
                      </a:pPr>
                      <a:r>
                        <a:rPr lang="tr-TR" sz="1000">
                          <a:effectLst/>
                        </a:rPr>
                        <a:t>9</a:t>
                      </a:r>
                      <a:endParaRPr lang="tr-TR" sz="1100">
                        <a:effectLst/>
                        <a:latin typeface="Calibri"/>
                        <a:ea typeface="Calibri"/>
                        <a:cs typeface="Times New Roman"/>
                      </a:endParaRPr>
                    </a:p>
                  </a:txBody>
                  <a:tcPr marL="68580" marR="68580" marT="0" marB="0"/>
                </a:tc>
                <a:tc>
                  <a:txBody>
                    <a:bodyPr/>
                    <a:lstStyle/>
                    <a:p>
                      <a:pPr algn="just">
                        <a:lnSpc>
                          <a:spcPct val="115000"/>
                        </a:lnSpc>
                        <a:spcAft>
                          <a:spcPts val="0"/>
                        </a:spcAft>
                      </a:pPr>
                      <a:r>
                        <a:rPr lang="tr-TR" sz="1000">
                          <a:effectLst/>
                        </a:rPr>
                        <a:t>14.4</a:t>
                      </a:r>
                      <a:endParaRPr lang="tr-TR" sz="1100">
                        <a:effectLst/>
                        <a:latin typeface="Calibri"/>
                        <a:ea typeface="Calibri"/>
                        <a:cs typeface="Times New Roman"/>
                      </a:endParaRPr>
                    </a:p>
                  </a:txBody>
                  <a:tcPr marL="68580" marR="68580" marT="0" marB="0"/>
                </a:tc>
                <a:tc>
                  <a:txBody>
                    <a:bodyPr/>
                    <a:lstStyle/>
                    <a:p>
                      <a:pPr algn="just">
                        <a:lnSpc>
                          <a:spcPct val="115000"/>
                        </a:lnSpc>
                        <a:spcAft>
                          <a:spcPts val="0"/>
                        </a:spcAft>
                      </a:pPr>
                      <a:r>
                        <a:rPr lang="tr-TR" sz="1000">
                          <a:effectLst/>
                        </a:rPr>
                        <a:t>21.6</a:t>
                      </a:r>
                      <a:endParaRPr lang="tr-TR" sz="1100">
                        <a:effectLst/>
                        <a:latin typeface="Calibri"/>
                        <a:ea typeface="Calibri"/>
                        <a:cs typeface="Times New Roman"/>
                      </a:endParaRPr>
                    </a:p>
                  </a:txBody>
                  <a:tcPr marL="68580" marR="68580" marT="0" marB="0"/>
                </a:tc>
                <a:tc>
                  <a:txBody>
                    <a:bodyPr/>
                    <a:lstStyle/>
                    <a:p>
                      <a:pPr algn="just">
                        <a:lnSpc>
                          <a:spcPct val="115000"/>
                        </a:lnSpc>
                        <a:spcAft>
                          <a:spcPts val="0"/>
                        </a:spcAft>
                      </a:pPr>
                      <a:r>
                        <a:rPr lang="tr-TR" sz="1000">
                          <a:effectLst/>
                        </a:rPr>
                        <a:t>19.2</a:t>
                      </a:r>
                      <a:endParaRPr lang="tr-TR" sz="1100">
                        <a:effectLst/>
                        <a:latin typeface="Calibri"/>
                        <a:ea typeface="Calibri"/>
                        <a:cs typeface="Times New Roman"/>
                      </a:endParaRPr>
                    </a:p>
                  </a:txBody>
                  <a:tcPr marL="68580" marR="68580" marT="0" marB="0"/>
                </a:tc>
                <a:tc>
                  <a:txBody>
                    <a:bodyPr/>
                    <a:lstStyle/>
                    <a:p>
                      <a:pPr algn="just">
                        <a:lnSpc>
                          <a:spcPct val="115000"/>
                        </a:lnSpc>
                        <a:spcAft>
                          <a:spcPts val="0"/>
                        </a:spcAft>
                      </a:pPr>
                      <a:r>
                        <a:rPr lang="tr-TR" sz="1000">
                          <a:effectLst/>
                        </a:rPr>
                        <a:t>12.8</a:t>
                      </a:r>
                      <a:endParaRPr lang="tr-TR" sz="1100">
                        <a:effectLst/>
                        <a:latin typeface="Calibri"/>
                        <a:ea typeface="Calibri"/>
                        <a:cs typeface="Times New Roman"/>
                      </a:endParaRPr>
                    </a:p>
                  </a:txBody>
                  <a:tcPr marL="68580" marR="68580" marT="0" marB="0"/>
                </a:tc>
                <a:tc>
                  <a:txBody>
                    <a:bodyPr/>
                    <a:lstStyle/>
                    <a:p>
                      <a:pPr algn="just">
                        <a:lnSpc>
                          <a:spcPct val="115000"/>
                        </a:lnSpc>
                        <a:spcAft>
                          <a:spcPts val="0"/>
                        </a:spcAft>
                      </a:pPr>
                      <a:r>
                        <a:rPr lang="tr-TR" sz="1000">
                          <a:effectLst/>
                        </a:rPr>
                        <a:t>7</a:t>
                      </a:r>
                      <a:endParaRPr lang="tr-TR" sz="1100">
                        <a:effectLst/>
                        <a:latin typeface="Calibri"/>
                        <a:ea typeface="Calibri"/>
                        <a:cs typeface="Times New Roman"/>
                      </a:endParaRPr>
                    </a:p>
                  </a:txBody>
                  <a:tcPr marL="68580" marR="68580" marT="0" marB="0"/>
                </a:tc>
                <a:tc>
                  <a:txBody>
                    <a:bodyPr/>
                    <a:lstStyle/>
                    <a:p>
                      <a:pPr algn="just">
                        <a:lnSpc>
                          <a:spcPct val="115000"/>
                        </a:lnSpc>
                        <a:spcAft>
                          <a:spcPts val="0"/>
                        </a:spcAft>
                      </a:pPr>
                      <a:r>
                        <a:rPr lang="tr-TR" sz="1000" dirty="0">
                          <a:effectLst/>
                        </a:rPr>
                        <a:t>7</a:t>
                      </a:r>
                      <a:endParaRPr lang="tr-TR" sz="1100" dirty="0">
                        <a:effectLst/>
                        <a:latin typeface="Calibri"/>
                        <a:ea typeface="Calibri"/>
                        <a:cs typeface="Times New Roman"/>
                      </a:endParaRPr>
                    </a:p>
                  </a:txBody>
                  <a:tcPr marL="68580" marR="68580" marT="0" marB="0"/>
                </a:tc>
              </a:tr>
            </a:tbl>
          </a:graphicData>
        </a:graphic>
      </p:graphicFrame>
      <p:sp>
        <p:nvSpPr>
          <p:cNvPr id="5" name="Rectangle 1"/>
          <p:cNvSpPr>
            <a:spLocks noChangeArrowheads="1"/>
          </p:cNvSpPr>
          <p:nvPr/>
        </p:nvSpPr>
        <p:spPr bwMode="auto">
          <a:xfrm>
            <a:off x="1241425" y="2762250"/>
            <a:ext cx="91440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tr-TR" sz="1800" b="0" i="0" u="none" strike="noStrike" cap="none" normalizeH="0" baseline="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xmlns="" val="355829386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107504" y="138394"/>
            <a:ext cx="1735992" cy="2376264"/>
          </a:xfrm>
          <a:prstGeom prst="rect">
            <a:avLst/>
          </a:prstGeom>
        </p:spPr>
      </p:pic>
      <p:sp>
        <p:nvSpPr>
          <p:cNvPr id="7" name="Alt Başlık 6"/>
          <p:cNvSpPr>
            <a:spLocks noGrp="1"/>
          </p:cNvSpPr>
          <p:nvPr>
            <p:ph type="subTitle" idx="1"/>
          </p:nvPr>
        </p:nvSpPr>
        <p:spPr>
          <a:xfrm>
            <a:off x="2195736" y="1556792"/>
            <a:ext cx="6262464" cy="4818130"/>
          </a:xfrm>
        </p:spPr>
        <p:txBody>
          <a:bodyPr>
            <a:normAutofit/>
          </a:bodyPr>
          <a:lstStyle/>
          <a:p>
            <a:r>
              <a:rPr lang="tr-TR" sz="2000" dirty="0" smtClean="0">
                <a:solidFill>
                  <a:srgbClr val="FF0000"/>
                </a:solidFill>
              </a:rPr>
              <a:t>c)</a:t>
            </a:r>
            <a:r>
              <a:rPr lang="tr-TR" sz="2000" dirty="0" smtClean="0"/>
              <a:t>Bir ders için yarıyıl sonu sınavı sonrasında a ve b bentlerinde belirlenen not aralıkları sabitlenir. Bütünleme sınavı ya da bireysel not değişiklikleri sabitlenen not aralıklarına göre yapılır.</a:t>
            </a:r>
          </a:p>
          <a:p>
            <a:r>
              <a:rPr lang="tr-TR" sz="2000" dirty="0" smtClean="0">
                <a:solidFill>
                  <a:srgbClr val="FF0000"/>
                </a:solidFill>
              </a:rPr>
              <a:t>ç)</a:t>
            </a:r>
            <a:r>
              <a:rPr lang="tr-TR" sz="2000" dirty="0" smtClean="0"/>
              <a:t>Öğrencilerin harf notunun belirlenmesinde Tablo-1’deki aralıkların üzerinde not aralığı belirlenmez.</a:t>
            </a:r>
            <a:endParaRPr lang="tr-TR" sz="2000" dirty="0"/>
          </a:p>
        </p:txBody>
      </p:sp>
    </p:spTree>
    <p:extLst>
      <p:ext uri="{BB962C8B-B14F-4D97-AF65-F5344CB8AC3E}">
        <p14:creationId xmlns:p14="http://schemas.microsoft.com/office/powerpoint/2010/main" xmlns="" val="233680800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107504" y="138394"/>
            <a:ext cx="1735992" cy="2376264"/>
          </a:xfrm>
          <a:prstGeom prst="rect">
            <a:avLst/>
          </a:prstGeom>
        </p:spPr>
      </p:pic>
      <p:sp>
        <p:nvSpPr>
          <p:cNvPr id="7" name="Alt Başlık 6"/>
          <p:cNvSpPr>
            <a:spLocks noGrp="1"/>
          </p:cNvSpPr>
          <p:nvPr>
            <p:ph type="subTitle" idx="1"/>
          </p:nvPr>
        </p:nvSpPr>
        <p:spPr>
          <a:xfrm>
            <a:off x="2195736" y="1556792"/>
            <a:ext cx="6262464" cy="4818130"/>
          </a:xfrm>
        </p:spPr>
        <p:txBody>
          <a:bodyPr>
            <a:normAutofit/>
          </a:bodyPr>
          <a:lstStyle/>
          <a:p>
            <a:r>
              <a:rPr lang="tr-TR" sz="2000" dirty="0" smtClean="0">
                <a:solidFill>
                  <a:srgbClr val="FF0000"/>
                </a:solidFill>
              </a:rPr>
              <a:t>d)</a:t>
            </a:r>
            <a:r>
              <a:rPr lang="tr-TR" sz="2000" dirty="0" smtClean="0"/>
              <a:t>Bağıl değerlendirmeye katılmaya hak kazanan öğrenci sayısının 10 veya daha az olması, sınıf ortalamasının 70 ve üzerinde olması, muafiyet sınavı tek ders sınavı gibi sadece tek sınav sonucuna göre başarının belirlendiği durumlarda yada diğer üniversitelerde aldığı derslerdeki başarı durumu 100’lük not sistemine göre belirlenen notların harfli not karşılığı mutlak değerlendirme yöntemi ile aşağıdaki tabloda yer alan değerlere göre belirlenir. </a:t>
            </a:r>
          </a:p>
          <a:p>
            <a:endParaRPr lang="tr-TR" sz="2000" dirty="0" smtClean="0"/>
          </a:p>
        </p:txBody>
      </p:sp>
    </p:spTree>
    <p:extLst>
      <p:ext uri="{BB962C8B-B14F-4D97-AF65-F5344CB8AC3E}">
        <p14:creationId xmlns:p14="http://schemas.microsoft.com/office/powerpoint/2010/main" xmlns="" val="174943803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107504" y="138394"/>
            <a:ext cx="1735992" cy="2376264"/>
          </a:xfrm>
          <a:prstGeom prst="rect">
            <a:avLst/>
          </a:prstGeom>
        </p:spPr>
      </p:pic>
      <p:sp>
        <p:nvSpPr>
          <p:cNvPr id="7" name="Alt Başlık 6"/>
          <p:cNvSpPr>
            <a:spLocks noGrp="1"/>
          </p:cNvSpPr>
          <p:nvPr>
            <p:ph type="subTitle" idx="1"/>
          </p:nvPr>
        </p:nvSpPr>
        <p:spPr>
          <a:xfrm>
            <a:off x="2123728" y="476672"/>
            <a:ext cx="6334472" cy="5898250"/>
          </a:xfrm>
        </p:spPr>
        <p:txBody>
          <a:bodyPr>
            <a:normAutofit/>
          </a:bodyPr>
          <a:lstStyle/>
          <a:p>
            <a:r>
              <a:rPr lang="tr-TR" sz="2000" dirty="0" smtClean="0">
                <a:solidFill>
                  <a:srgbClr val="FF0000"/>
                </a:solidFill>
              </a:rPr>
              <a:t>Tablo 1: Muafiyetlerde Kullanılacak Not Aralıkları</a:t>
            </a:r>
            <a:endParaRPr lang="tr-TR" sz="2000" dirty="0">
              <a:solidFill>
                <a:srgbClr val="FF0000"/>
              </a:solidFill>
            </a:endParaRPr>
          </a:p>
          <a:p>
            <a:endParaRPr lang="tr-TR" sz="2000" dirty="0"/>
          </a:p>
          <a:p>
            <a:endParaRPr lang="tr-TR" sz="2000" dirty="0">
              <a:solidFill>
                <a:srgbClr val="3366CC"/>
              </a:solidFill>
            </a:endParaRPr>
          </a:p>
        </p:txBody>
      </p:sp>
      <p:sp>
        <p:nvSpPr>
          <p:cNvPr id="8" name="Rectangle 2"/>
          <p:cNvSpPr>
            <a:spLocks noChangeArrowheads="1"/>
          </p:cNvSpPr>
          <p:nvPr/>
        </p:nvSpPr>
        <p:spPr bwMode="auto">
          <a:xfrm>
            <a:off x="1241425" y="2547938"/>
            <a:ext cx="91440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tr-TR" sz="1800" b="0" i="0" u="none" strike="noStrike" cap="none" normalizeH="0" baseline="0" smtClean="0">
              <a:ln>
                <a:noFill/>
              </a:ln>
              <a:solidFill>
                <a:schemeClr val="tx1"/>
              </a:solidFill>
              <a:effectLst/>
              <a:latin typeface="Arial" pitchFamily="34" charset="0"/>
              <a:cs typeface="Arial" pitchFamily="34" charset="0"/>
            </a:endParaRPr>
          </a:p>
        </p:txBody>
      </p:sp>
      <p:sp>
        <p:nvSpPr>
          <p:cNvPr id="5" name="Rectangle 1"/>
          <p:cNvSpPr>
            <a:spLocks noChangeArrowheads="1"/>
          </p:cNvSpPr>
          <p:nvPr/>
        </p:nvSpPr>
        <p:spPr bwMode="auto">
          <a:xfrm>
            <a:off x="1241425" y="2762250"/>
            <a:ext cx="91440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tr-TR" sz="1800" b="0" i="0" u="none" strike="noStrike" cap="none" normalizeH="0" baseline="0" smtClean="0">
              <a:ln>
                <a:noFill/>
              </a:ln>
              <a:solidFill>
                <a:schemeClr val="tx1"/>
              </a:solidFill>
              <a:effectLst/>
              <a:latin typeface="Arial" pitchFamily="34" charset="0"/>
              <a:cs typeface="Arial" pitchFamily="34" charset="0"/>
            </a:endParaRPr>
          </a:p>
        </p:txBody>
      </p:sp>
      <p:graphicFrame>
        <p:nvGraphicFramePr>
          <p:cNvPr id="2" name="Tablo 1"/>
          <p:cNvGraphicFramePr>
            <a:graphicFrameLocks noGrp="1"/>
          </p:cNvGraphicFramePr>
          <p:nvPr>
            <p:extLst>
              <p:ext uri="{D42A27DB-BD31-4B8C-83A1-F6EECF244321}">
                <p14:modId xmlns:p14="http://schemas.microsoft.com/office/powerpoint/2010/main" xmlns="" val="2373116216"/>
              </p:ext>
            </p:extLst>
          </p:nvPr>
        </p:nvGraphicFramePr>
        <p:xfrm>
          <a:off x="2123728" y="1326526"/>
          <a:ext cx="6096000" cy="3977640"/>
        </p:xfrm>
        <a:graphic>
          <a:graphicData uri="http://schemas.openxmlformats.org/drawingml/2006/table">
            <a:tbl>
              <a:tblPr firstRow="1" bandRow="1">
                <a:tableStyleId>{5C22544A-7EE6-4342-B048-85BDC9FD1C3A}</a:tableStyleId>
              </a:tblPr>
              <a:tblGrid>
                <a:gridCol w="2032000"/>
                <a:gridCol w="2032000"/>
                <a:gridCol w="2032000"/>
              </a:tblGrid>
              <a:tr h="370840">
                <a:tc>
                  <a:txBody>
                    <a:bodyPr/>
                    <a:lstStyle/>
                    <a:p>
                      <a:r>
                        <a:rPr lang="tr-TR" dirty="0" smtClean="0"/>
                        <a:t>100 Tam Puan</a:t>
                      </a:r>
                      <a:endParaRPr lang="tr-TR" dirty="0"/>
                    </a:p>
                  </a:txBody>
                  <a:tcPr/>
                </a:tc>
                <a:tc>
                  <a:txBody>
                    <a:bodyPr/>
                    <a:lstStyle/>
                    <a:p>
                      <a:r>
                        <a:rPr lang="tr-TR" dirty="0" smtClean="0"/>
                        <a:t>Not</a:t>
                      </a:r>
                      <a:endParaRPr lang="tr-TR" dirty="0"/>
                    </a:p>
                  </a:txBody>
                  <a:tcPr/>
                </a:tc>
                <a:tc>
                  <a:txBody>
                    <a:bodyPr/>
                    <a:lstStyle/>
                    <a:p>
                      <a:r>
                        <a:rPr lang="tr-TR" dirty="0" smtClean="0"/>
                        <a:t>Ağırlık Katsayısı</a:t>
                      </a:r>
                      <a:endParaRPr lang="tr-TR" dirty="0"/>
                    </a:p>
                  </a:txBody>
                  <a:tcPr/>
                </a:tc>
              </a:tr>
              <a:tr h="370840">
                <a:tc>
                  <a:txBody>
                    <a:bodyPr/>
                    <a:lstStyle/>
                    <a:p>
                      <a:r>
                        <a:rPr lang="tr-TR" dirty="0" smtClean="0">
                          <a:solidFill>
                            <a:srgbClr val="3366CC"/>
                          </a:solidFill>
                        </a:rPr>
                        <a:t>100-90</a:t>
                      </a:r>
                      <a:endParaRPr lang="tr-TR" dirty="0">
                        <a:solidFill>
                          <a:srgbClr val="3366CC"/>
                        </a:solidFill>
                      </a:endParaRPr>
                    </a:p>
                  </a:txBody>
                  <a:tcPr/>
                </a:tc>
                <a:tc>
                  <a:txBody>
                    <a:bodyPr/>
                    <a:lstStyle/>
                    <a:p>
                      <a:r>
                        <a:rPr lang="tr-TR" dirty="0" smtClean="0">
                          <a:solidFill>
                            <a:srgbClr val="3366CC"/>
                          </a:solidFill>
                        </a:rPr>
                        <a:t>AA</a:t>
                      </a:r>
                      <a:endParaRPr lang="tr-TR" dirty="0">
                        <a:solidFill>
                          <a:srgbClr val="3366CC"/>
                        </a:solidFill>
                      </a:endParaRPr>
                    </a:p>
                  </a:txBody>
                  <a:tcPr/>
                </a:tc>
                <a:tc>
                  <a:txBody>
                    <a:bodyPr/>
                    <a:lstStyle/>
                    <a:p>
                      <a:r>
                        <a:rPr lang="tr-TR" dirty="0" smtClean="0">
                          <a:solidFill>
                            <a:srgbClr val="3366CC"/>
                          </a:solidFill>
                        </a:rPr>
                        <a:t>4,00</a:t>
                      </a:r>
                      <a:endParaRPr lang="tr-TR" dirty="0">
                        <a:solidFill>
                          <a:srgbClr val="3366CC"/>
                        </a:solidFill>
                      </a:endParaRPr>
                    </a:p>
                  </a:txBody>
                  <a:tcPr/>
                </a:tc>
              </a:tr>
              <a:tr h="370840">
                <a:tc>
                  <a:txBody>
                    <a:bodyPr/>
                    <a:lstStyle/>
                    <a:p>
                      <a:r>
                        <a:rPr lang="tr-TR" dirty="0" smtClean="0">
                          <a:solidFill>
                            <a:srgbClr val="3366CC"/>
                          </a:solidFill>
                        </a:rPr>
                        <a:t>85-89</a:t>
                      </a:r>
                      <a:endParaRPr lang="tr-TR" dirty="0">
                        <a:solidFill>
                          <a:srgbClr val="3366CC"/>
                        </a:solidFill>
                      </a:endParaRPr>
                    </a:p>
                  </a:txBody>
                  <a:tcPr/>
                </a:tc>
                <a:tc>
                  <a:txBody>
                    <a:bodyPr/>
                    <a:lstStyle/>
                    <a:p>
                      <a:r>
                        <a:rPr lang="tr-TR" dirty="0" smtClean="0">
                          <a:solidFill>
                            <a:srgbClr val="3366CC"/>
                          </a:solidFill>
                        </a:rPr>
                        <a:t>BA</a:t>
                      </a:r>
                      <a:endParaRPr lang="tr-TR" dirty="0">
                        <a:solidFill>
                          <a:srgbClr val="3366CC"/>
                        </a:solidFill>
                      </a:endParaRPr>
                    </a:p>
                  </a:txBody>
                  <a:tcPr/>
                </a:tc>
                <a:tc>
                  <a:txBody>
                    <a:bodyPr/>
                    <a:lstStyle/>
                    <a:p>
                      <a:r>
                        <a:rPr lang="tr-TR" dirty="0" smtClean="0">
                          <a:solidFill>
                            <a:srgbClr val="3366CC"/>
                          </a:solidFill>
                        </a:rPr>
                        <a:t>3,50</a:t>
                      </a:r>
                      <a:endParaRPr lang="tr-TR" dirty="0">
                        <a:solidFill>
                          <a:srgbClr val="3366CC"/>
                        </a:solidFill>
                      </a:endParaRPr>
                    </a:p>
                  </a:txBody>
                  <a:tcPr/>
                </a:tc>
              </a:tr>
              <a:tr h="370840">
                <a:tc>
                  <a:txBody>
                    <a:bodyPr/>
                    <a:lstStyle/>
                    <a:p>
                      <a:r>
                        <a:rPr lang="tr-TR" dirty="0" smtClean="0">
                          <a:solidFill>
                            <a:srgbClr val="3366CC"/>
                          </a:solidFill>
                        </a:rPr>
                        <a:t>80-84</a:t>
                      </a:r>
                      <a:endParaRPr lang="tr-TR" dirty="0">
                        <a:solidFill>
                          <a:srgbClr val="3366CC"/>
                        </a:solidFill>
                      </a:endParaRPr>
                    </a:p>
                  </a:txBody>
                  <a:tcPr/>
                </a:tc>
                <a:tc>
                  <a:txBody>
                    <a:bodyPr/>
                    <a:lstStyle/>
                    <a:p>
                      <a:r>
                        <a:rPr lang="tr-TR" dirty="0" smtClean="0">
                          <a:solidFill>
                            <a:srgbClr val="3366CC"/>
                          </a:solidFill>
                        </a:rPr>
                        <a:t>BB</a:t>
                      </a:r>
                      <a:endParaRPr lang="tr-TR" dirty="0">
                        <a:solidFill>
                          <a:srgbClr val="3366CC"/>
                        </a:solidFill>
                      </a:endParaRPr>
                    </a:p>
                  </a:txBody>
                  <a:tcPr/>
                </a:tc>
                <a:tc>
                  <a:txBody>
                    <a:bodyPr/>
                    <a:lstStyle/>
                    <a:p>
                      <a:r>
                        <a:rPr lang="tr-TR" dirty="0" smtClean="0">
                          <a:solidFill>
                            <a:srgbClr val="3366CC"/>
                          </a:solidFill>
                        </a:rPr>
                        <a:t>3,00</a:t>
                      </a:r>
                      <a:endParaRPr lang="tr-TR" dirty="0">
                        <a:solidFill>
                          <a:srgbClr val="3366CC"/>
                        </a:solidFill>
                      </a:endParaRPr>
                    </a:p>
                  </a:txBody>
                  <a:tcPr/>
                </a:tc>
              </a:tr>
              <a:tr h="370840">
                <a:tc>
                  <a:txBody>
                    <a:bodyPr/>
                    <a:lstStyle/>
                    <a:p>
                      <a:r>
                        <a:rPr lang="tr-TR" dirty="0" smtClean="0">
                          <a:solidFill>
                            <a:srgbClr val="3366CC"/>
                          </a:solidFill>
                        </a:rPr>
                        <a:t>75-79</a:t>
                      </a:r>
                      <a:endParaRPr lang="tr-TR" dirty="0">
                        <a:solidFill>
                          <a:srgbClr val="3366CC"/>
                        </a:solidFill>
                      </a:endParaRPr>
                    </a:p>
                  </a:txBody>
                  <a:tcPr/>
                </a:tc>
                <a:tc>
                  <a:txBody>
                    <a:bodyPr/>
                    <a:lstStyle/>
                    <a:p>
                      <a:r>
                        <a:rPr lang="tr-TR" dirty="0" smtClean="0">
                          <a:solidFill>
                            <a:srgbClr val="3366CC"/>
                          </a:solidFill>
                        </a:rPr>
                        <a:t>CB</a:t>
                      </a:r>
                      <a:endParaRPr lang="tr-TR" dirty="0">
                        <a:solidFill>
                          <a:srgbClr val="3366CC"/>
                        </a:solidFill>
                      </a:endParaRPr>
                    </a:p>
                  </a:txBody>
                  <a:tcPr/>
                </a:tc>
                <a:tc>
                  <a:txBody>
                    <a:bodyPr/>
                    <a:lstStyle/>
                    <a:p>
                      <a:r>
                        <a:rPr lang="tr-TR" dirty="0" smtClean="0">
                          <a:solidFill>
                            <a:srgbClr val="3366CC"/>
                          </a:solidFill>
                        </a:rPr>
                        <a:t>2,50</a:t>
                      </a:r>
                      <a:endParaRPr lang="tr-TR" dirty="0">
                        <a:solidFill>
                          <a:srgbClr val="3366CC"/>
                        </a:solidFill>
                      </a:endParaRPr>
                    </a:p>
                  </a:txBody>
                  <a:tcPr/>
                </a:tc>
              </a:tr>
              <a:tr h="370840">
                <a:tc>
                  <a:txBody>
                    <a:bodyPr/>
                    <a:lstStyle/>
                    <a:p>
                      <a:r>
                        <a:rPr lang="tr-TR" dirty="0" smtClean="0">
                          <a:solidFill>
                            <a:srgbClr val="3366CC"/>
                          </a:solidFill>
                        </a:rPr>
                        <a:t>70-74</a:t>
                      </a:r>
                      <a:endParaRPr lang="tr-TR" dirty="0">
                        <a:solidFill>
                          <a:srgbClr val="3366CC"/>
                        </a:solidFill>
                      </a:endParaRPr>
                    </a:p>
                  </a:txBody>
                  <a:tcPr/>
                </a:tc>
                <a:tc>
                  <a:txBody>
                    <a:bodyPr/>
                    <a:lstStyle/>
                    <a:p>
                      <a:r>
                        <a:rPr lang="tr-TR" dirty="0" smtClean="0">
                          <a:solidFill>
                            <a:srgbClr val="3366CC"/>
                          </a:solidFill>
                        </a:rPr>
                        <a:t>CC</a:t>
                      </a:r>
                      <a:endParaRPr lang="tr-TR" dirty="0">
                        <a:solidFill>
                          <a:srgbClr val="3366CC"/>
                        </a:solidFill>
                      </a:endParaRPr>
                    </a:p>
                  </a:txBody>
                  <a:tcPr/>
                </a:tc>
                <a:tc>
                  <a:txBody>
                    <a:bodyPr/>
                    <a:lstStyle/>
                    <a:p>
                      <a:r>
                        <a:rPr lang="tr-TR" dirty="0" smtClean="0">
                          <a:solidFill>
                            <a:srgbClr val="3366CC"/>
                          </a:solidFill>
                        </a:rPr>
                        <a:t>2,00</a:t>
                      </a:r>
                      <a:endParaRPr lang="tr-TR" dirty="0">
                        <a:solidFill>
                          <a:srgbClr val="3366CC"/>
                        </a:solidFill>
                      </a:endParaRPr>
                    </a:p>
                  </a:txBody>
                  <a:tcPr/>
                </a:tc>
              </a:tr>
              <a:tr h="370840">
                <a:tc>
                  <a:txBody>
                    <a:bodyPr/>
                    <a:lstStyle/>
                    <a:p>
                      <a:r>
                        <a:rPr lang="tr-TR" dirty="0" smtClean="0">
                          <a:solidFill>
                            <a:srgbClr val="3366CC"/>
                          </a:solidFill>
                        </a:rPr>
                        <a:t>65-69</a:t>
                      </a:r>
                      <a:endParaRPr lang="tr-TR" dirty="0">
                        <a:solidFill>
                          <a:srgbClr val="3366CC"/>
                        </a:solidFill>
                      </a:endParaRPr>
                    </a:p>
                  </a:txBody>
                  <a:tcPr/>
                </a:tc>
                <a:tc>
                  <a:txBody>
                    <a:bodyPr/>
                    <a:lstStyle/>
                    <a:p>
                      <a:r>
                        <a:rPr lang="tr-TR" dirty="0" smtClean="0">
                          <a:solidFill>
                            <a:srgbClr val="3366CC"/>
                          </a:solidFill>
                        </a:rPr>
                        <a:t>DC</a:t>
                      </a:r>
                      <a:endParaRPr lang="tr-TR" dirty="0">
                        <a:solidFill>
                          <a:srgbClr val="3366CC"/>
                        </a:solidFill>
                      </a:endParaRPr>
                    </a:p>
                  </a:txBody>
                  <a:tcPr/>
                </a:tc>
                <a:tc>
                  <a:txBody>
                    <a:bodyPr/>
                    <a:lstStyle/>
                    <a:p>
                      <a:r>
                        <a:rPr lang="tr-TR" dirty="0" smtClean="0">
                          <a:solidFill>
                            <a:srgbClr val="3366CC"/>
                          </a:solidFill>
                        </a:rPr>
                        <a:t>1,50</a:t>
                      </a:r>
                      <a:endParaRPr lang="tr-TR" dirty="0">
                        <a:solidFill>
                          <a:srgbClr val="3366CC"/>
                        </a:solidFill>
                      </a:endParaRPr>
                    </a:p>
                  </a:txBody>
                  <a:tcPr/>
                </a:tc>
              </a:tr>
              <a:tr h="370840">
                <a:tc>
                  <a:txBody>
                    <a:bodyPr/>
                    <a:lstStyle/>
                    <a:p>
                      <a:r>
                        <a:rPr lang="tr-TR" dirty="0" smtClean="0">
                          <a:solidFill>
                            <a:srgbClr val="3366CC"/>
                          </a:solidFill>
                        </a:rPr>
                        <a:t>60-64</a:t>
                      </a:r>
                      <a:endParaRPr lang="tr-TR" dirty="0">
                        <a:solidFill>
                          <a:srgbClr val="3366CC"/>
                        </a:solidFill>
                      </a:endParaRPr>
                    </a:p>
                  </a:txBody>
                  <a:tcPr/>
                </a:tc>
                <a:tc>
                  <a:txBody>
                    <a:bodyPr/>
                    <a:lstStyle/>
                    <a:p>
                      <a:r>
                        <a:rPr lang="tr-TR" dirty="0" smtClean="0">
                          <a:solidFill>
                            <a:srgbClr val="3366CC"/>
                          </a:solidFill>
                        </a:rPr>
                        <a:t>DD</a:t>
                      </a:r>
                      <a:endParaRPr lang="tr-TR" dirty="0">
                        <a:solidFill>
                          <a:srgbClr val="3366CC"/>
                        </a:solidFill>
                      </a:endParaRPr>
                    </a:p>
                  </a:txBody>
                  <a:tcPr/>
                </a:tc>
                <a:tc>
                  <a:txBody>
                    <a:bodyPr/>
                    <a:lstStyle/>
                    <a:p>
                      <a:r>
                        <a:rPr lang="tr-TR" dirty="0" smtClean="0">
                          <a:solidFill>
                            <a:srgbClr val="3366CC"/>
                          </a:solidFill>
                        </a:rPr>
                        <a:t>1,00</a:t>
                      </a:r>
                      <a:endParaRPr lang="tr-TR" dirty="0">
                        <a:solidFill>
                          <a:srgbClr val="3366CC"/>
                        </a:solidFill>
                      </a:endParaRPr>
                    </a:p>
                  </a:txBody>
                  <a:tcPr/>
                </a:tc>
              </a:tr>
              <a:tr h="370840">
                <a:tc>
                  <a:txBody>
                    <a:bodyPr/>
                    <a:lstStyle/>
                    <a:p>
                      <a:r>
                        <a:rPr lang="tr-TR" dirty="0" smtClean="0">
                          <a:solidFill>
                            <a:srgbClr val="3366CC"/>
                          </a:solidFill>
                        </a:rPr>
                        <a:t>50-59</a:t>
                      </a:r>
                      <a:endParaRPr lang="tr-TR" dirty="0">
                        <a:solidFill>
                          <a:srgbClr val="3366CC"/>
                        </a:solidFill>
                      </a:endParaRPr>
                    </a:p>
                  </a:txBody>
                  <a:tcPr/>
                </a:tc>
                <a:tc>
                  <a:txBody>
                    <a:bodyPr/>
                    <a:lstStyle/>
                    <a:p>
                      <a:r>
                        <a:rPr lang="tr-TR" dirty="0" smtClean="0">
                          <a:solidFill>
                            <a:srgbClr val="3366CC"/>
                          </a:solidFill>
                        </a:rPr>
                        <a:t>FD</a:t>
                      </a:r>
                      <a:endParaRPr lang="tr-TR" dirty="0">
                        <a:solidFill>
                          <a:srgbClr val="3366CC"/>
                        </a:solidFill>
                      </a:endParaRPr>
                    </a:p>
                  </a:txBody>
                  <a:tcPr/>
                </a:tc>
                <a:tc>
                  <a:txBody>
                    <a:bodyPr/>
                    <a:lstStyle/>
                    <a:p>
                      <a:r>
                        <a:rPr lang="tr-TR" dirty="0" smtClean="0">
                          <a:solidFill>
                            <a:srgbClr val="3366CC"/>
                          </a:solidFill>
                        </a:rPr>
                        <a:t>0,50</a:t>
                      </a:r>
                      <a:endParaRPr lang="tr-TR" dirty="0">
                        <a:solidFill>
                          <a:srgbClr val="3366CC"/>
                        </a:solidFill>
                      </a:endParaRPr>
                    </a:p>
                  </a:txBody>
                  <a:tcPr/>
                </a:tc>
              </a:tr>
              <a:tr h="370840">
                <a:tc>
                  <a:txBody>
                    <a:bodyPr/>
                    <a:lstStyle/>
                    <a:p>
                      <a:r>
                        <a:rPr lang="tr-TR" dirty="0" smtClean="0">
                          <a:solidFill>
                            <a:srgbClr val="3366CC"/>
                          </a:solidFill>
                        </a:rPr>
                        <a:t>00-49</a:t>
                      </a:r>
                      <a:endParaRPr lang="tr-TR" dirty="0">
                        <a:solidFill>
                          <a:srgbClr val="3366CC"/>
                        </a:solidFill>
                      </a:endParaRPr>
                    </a:p>
                  </a:txBody>
                  <a:tcPr/>
                </a:tc>
                <a:tc>
                  <a:txBody>
                    <a:bodyPr/>
                    <a:lstStyle/>
                    <a:p>
                      <a:r>
                        <a:rPr lang="tr-TR" dirty="0" smtClean="0">
                          <a:solidFill>
                            <a:srgbClr val="3366CC"/>
                          </a:solidFill>
                        </a:rPr>
                        <a:t>FF</a:t>
                      </a:r>
                      <a:endParaRPr lang="tr-TR" dirty="0">
                        <a:solidFill>
                          <a:srgbClr val="3366CC"/>
                        </a:solidFill>
                      </a:endParaRPr>
                    </a:p>
                  </a:txBody>
                  <a:tcPr/>
                </a:tc>
                <a:tc>
                  <a:txBody>
                    <a:bodyPr/>
                    <a:lstStyle/>
                    <a:p>
                      <a:r>
                        <a:rPr lang="tr-TR" dirty="0" smtClean="0">
                          <a:solidFill>
                            <a:srgbClr val="3366CC"/>
                          </a:solidFill>
                        </a:rPr>
                        <a:t>0,00</a:t>
                      </a:r>
                      <a:endParaRPr lang="tr-TR" dirty="0">
                        <a:solidFill>
                          <a:srgbClr val="3366CC"/>
                        </a:solidFill>
                      </a:endParaRPr>
                    </a:p>
                  </a:txBody>
                  <a:tcPr/>
                </a:tc>
              </a:tr>
            </a:tbl>
          </a:graphicData>
        </a:graphic>
      </p:graphicFrame>
    </p:spTree>
    <p:extLst>
      <p:ext uri="{BB962C8B-B14F-4D97-AF65-F5344CB8AC3E}">
        <p14:creationId xmlns:p14="http://schemas.microsoft.com/office/powerpoint/2010/main" xmlns="" val="29984673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107504" y="138394"/>
            <a:ext cx="1735992" cy="2376264"/>
          </a:xfrm>
          <a:prstGeom prst="rect">
            <a:avLst/>
          </a:prstGeom>
        </p:spPr>
      </p:pic>
      <p:sp>
        <p:nvSpPr>
          <p:cNvPr id="7" name="Alt Başlık 6"/>
          <p:cNvSpPr>
            <a:spLocks noGrp="1"/>
          </p:cNvSpPr>
          <p:nvPr>
            <p:ph type="subTitle" idx="1"/>
          </p:nvPr>
        </p:nvSpPr>
        <p:spPr>
          <a:xfrm>
            <a:off x="2195736" y="1556792"/>
            <a:ext cx="6262464" cy="4818130"/>
          </a:xfrm>
        </p:spPr>
        <p:txBody>
          <a:bodyPr>
            <a:normAutofit/>
          </a:bodyPr>
          <a:lstStyle/>
          <a:p>
            <a:r>
              <a:rPr lang="tr-TR" sz="2000" dirty="0" smtClean="0">
                <a:solidFill>
                  <a:srgbClr val="FF0000"/>
                </a:solidFill>
              </a:rPr>
              <a:t>Madde6: </a:t>
            </a:r>
            <a:r>
              <a:rPr lang="tr-TR" sz="2000" dirty="0" smtClean="0"/>
              <a:t>Bu Yönerge, 2012-2013 Eğitim-Öğretim Yılı Güz Yarıyılı başından itibaren geçerli olmak üzere yürürlüğe girer</a:t>
            </a:r>
          </a:p>
          <a:p>
            <a:r>
              <a:rPr lang="tr-TR" sz="2000" dirty="0" smtClean="0">
                <a:solidFill>
                  <a:srgbClr val="FF0000"/>
                </a:solidFill>
              </a:rPr>
              <a:t>Madde7: </a:t>
            </a:r>
            <a:r>
              <a:rPr lang="tr-TR" sz="2000" dirty="0" smtClean="0"/>
              <a:t>Yönerge hükümlerini Muğla Sıtkı Koçman Üniversitesi Rektörü yürütür. </a:t>
            </a:r>
            <a:endParaRPr lang="tr-TR" sz="2000" dirty="0">
              <a:solidFill>
                <a:srgbClr val="3366CC"/>
              </a:solidFill>
            </a:endParaRPr>
          </a:p>
        </p:txBody>
      </p:sp>
    </p:spTree>
    <p:extLst>
      <p:ext uri="{BB962C8B-B14F-4D97-AF65-F5344CB8AC3E}">
        <p14:creationId xmlns:p14="http://schemas.microsoft.com/office/powerpoint/2010/main" xmlns="" val="267974499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107504" y="138394"/>
            <a:ext cx="1735992" cy="2376264"/>
          </a:xfrm>
          <a:prstGeom prst="rect">
            <a:avLst/>
          </a:prstGeom>
        </p:spPr>
      </p:pic>
      <p:sp>
        <p:nvSpPr>
          <p:cNvPr id="6" name="Başlık 5"/>
          <p:cNvSpPr>
            <a:spLocks noGrp="1"/>
          </p:cNvSpPr>
          <p:nvPr>
            <p:ph type="ctrTitle"/>
          </p:nvPr>
        </p:nvSpPr>
        <p:spPr>
          <a:xfrm>
            <a:off x="2195736" y="145499"/>
            <a:ext cx="6192688" cy="835229"/>
          </a:xfrm>
        </p:spPr>
        <p:txBody>
          <a:bodyPr>
            <a:normAutofit/>
          </a:bodyPr>
          <a:lstStyle/>
          <a:p>
            <a:r>
              <a:rPr lang="tr-TR" dirty="0" smtClean="0">
                <a:solidFill>
                  <a:srgbClr val="7030A0"/>
                </a:solidFill>
                <a:latin typeface="Bookman Old Style" pitchFamily="18" charset="0"/>
              </a:rPr>
              <a:t>AVANTAJLARI</a:t>
            </a:r>
            <a:endParaRPr lang="tr-TR" dirty="0">
              <a:solidFill>
                <a:srgbClr val="7030A0"/>
              </a:solidFill>
              <a:latin typeface="Bookman Old Style" pitchFamily="18" charset="0"/>
            </a:endParaRPr>
          </a:p>
        </p:txBody>
      </p:sp>
      <p:sp>
        <p:nvSpPr>
          <p:cNvPr id="7" name="Alt Başlık 6"/>
          <p:cNvSpPr>
            <a:spLocks noGrp="1"/>
          </p:cNvSpPr>
          <p:nvPr>
            <p:ph type="subTitle" idx="1"/>
          </p:nvPr>
        </p:nvSpPr>
        <p:spPr>
          <a:xfrm>
            <a:off x="2195736" y="1556792"/>
            <a:ext cx="6262464" cy="4818130"/>
          </a:xfrm>
        </p:spPr>
        <p:txBody>
          <a:bodyPr>
            <a:normAutofit/>
          </a:bodyPr>
          <a:lstStyle/>
          <a:p>
            <a:r>
              <a:rPr lang="tr-TR" sz="2000" dirty="0" smtClean="0"/>
              <a:t>* Sınıfın başarı ortalamasına göre dağılım ve derecelendirme yapılacaktır. </a:t>
            </a:r>
          </a:p>
          <a:p>
            <a:endParaRPr lang="tr-TR" sz="2000" dirty="0" smtClean="0"/>
          </a:p>
          <a:p>
            <a:r>
              <a:rPr lang="tr-TR" sz="2000" dirty="0" smtClean="0"/>
              <a:t>*Harf notunun belirlenmesinde sabit bir skala kullanılacağından öğretim elemanlarının işleri kolaylaşacaktır. </a:t>
            </a:r>
          </a:p>
          <a:p>
            <a:endParaRPr lang="tr-TR" sz="2000" dirty="0" smtClean="0"/>
          </a:p>
          <a:p>
            <a:r>
              <a:rPr lang="tr-TR" sz="2000" dirty="0" smtClean="0"/>
              <a:t>* Harf notlarının belirlenmesinde insan unsuru minimum seviyeye ineceğinden Öğretim Elemanı/Öğrenci ilişkisi not endeksli değil eğitim ve bilgi aktarımı endeksli olacaktır.  </a:t>
            </a:r>
          </a:p>
        </p:txBody>
      </p:sp>
    </p:spTree>
    <p:extLst>
      <p:ext uri="{BB962C8B-B14F-4D97-AF65-F5344CB8AC3E}">
        <p14:creationId xmlns:p14="http://schemas.microsoft.com/office/powerpoint/2010/main" xmlns="" val="243456945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107504" y="138394"/>
            <a:ext cx="1735992" cy="2376264"/>
          </a:xfrm>
          <a:prstGeom prst="rect">
            <a:avLst/>
          </a:prstGeom>
        </p:spPr>
      </p:pic>
      <p:sp>
        <p:nvSpPr>
          <p:cNvPr id="6" name="Başlık 5"/>
          <p:cNvSpPr>
            <a:spLocks noGrp="1"/>
          </p:cNvSpPr>
          <p:nvPr>
            <p:ph type="ctrTitle"/>
          </p:nvPr>
        </p:nvSpPr>
        <p:spPr>
          <a:xfrm>
            <a:off x="2195736" y="145499"/>
            <a:ext cx="6192688" cy="835229"/>
          </a:xfrm>
        </p:spPr>
        <p:txBody>
          <a:bodyPr>
            <a:normAutofit/>
          </a:bodyPr>
          <a:lstStyle/>
          <a:p>
            <a:r>
              <a:rPr lang="tr-TR" dirty="0" smtClean="0">
                <a:solidFill>
                  <a:srgbClr val="7030A0"/>
                </a:solidFill>
                <a:latin typeface="Bookman Old Style" pitchFamily="18" charset="0"/>
              </a:rPr>
              <a:t>NASIL UYGULANACAK</a:t>
            </a:r>
            <a:endParaRPr lang="tr-TR" dirty="0">
              <a:solidFill>
                <a:srgbClr val="7030A0"/>
              </a:solidFill>
              <a:latin typeface="Bookman Old Style" pitchFamily="18" charset="0"/>
            </a:endParaRPr>
          </a:p>
        </p:txBody>
      </p:sp>
      <p:sp>
        <p:nvSpPr>
          <p:cNvPr id="7" name="Alt Başlık 6"/>
          <p:cNvSpPr>
            <a:spLocks noGrp="1"/>
          </p:cNvSpPr>
          <p:nvPr>
            <p:ph type="subTitle" idx="1"/>
          </p:nvPr>
        </p:nvSpPr>
        <p:spPr>
          <a:xfrm>
            <a:off x="2195736" y="1556792"/>
            <a:ext cx="6262464" cy="4818130"/>
          </a:xfrm>
        </p:spPr>
        <p:txBody>
          <a:bodyPr>
            <a:normAutofit/>
          </a:bodyPr>
          <a:lstStyle/>
          <a:p>
            <a:r>
              <a:rPr lang="tr-TR" sz="2000" dirty="0" smtClean="0"/>
              <a:t>Öğrenci notlarının ortalaması alınacak ve 0 not alan öğrenciler çıkarıldıktan sonra ortalama dahil edilen öğrenci sayısına göre işlem yapılacaktır. </a:t>
            </a:r>
          </a:p>
          <a:p>
            <a:endParaRPr lang="tr-TR" sz="2000" dirty="0" smtClean="0"/>
          </a:p>
          <a:p>
            <a:r>
              <a:rPr lang="tr-TR" sz="2000" dirty="0" smtClean="0"/>
              <a:t>Öğrenci Sayısı 	:11-29 arasında ise</a:t>
            </a:r>
          </a:p>
          <a:p>
            <a:r>
              <a:rPr lang="tr-TR" sz="2000" dirty="0" smtClean="0">
                <a:solidFill>
                  <a:srgbClr val="FF0000"/>
                </a:solidFill>
              </a:rPr>
              <a:t>(Sınıf Ortalamasına göre % Dağılım Tablosu kullanılır) </a:t>
            </a:r>
          </a:p>
          <a:p>
            <a:r>
              <a:rPr lang="tr-TR" sz="2000" dirty="0"/>
              <a:t>Öğrenci Sayısı 	</a:t>
            </a:r>
            <a:r>
              <a:rPr lang="tr-TR" sz="2000" dirty="0" smtClean="0"/>
              <a:t>:30 ve üzerinde ise</a:t>
            </a:r>
            <a:endParaRPr lang="tr-TR" sz="2000" dirty="0"/>
          </a:p>
          <a:p>
            <a:r>
              <a:rPr lang="tr-TR" sz="2000" dirty="0" smtClean="0">
                <a:solidFill>
                  <a:srgbClr val="FF0000"/>
                </a:solidFill>
              </a:rPr>
              <a:t>(Belirlenen Standart T-Skorlarına göre not verilir.) </a:t>
            </a:r>
            <a:endParaRPr lang="tr-TR" sz="2000" dirty="0">
              <a:solidFill>
                <a:srgbClr val="FF0000"/>
              </a:solidFill>
            </a:endParaRPr>
          </a:p>
          <a:p>
            <a:endParaRPr lang="tr-TR" sz="2000" dirty="0" smtClean="0">
              <a:solidFill>
                <a:srgbClr val="FF0000"/>
              </a:solidFill>
            </a:endParaRPr>
          </a:p>
        </p:txBody>
      </p:sp>
    </p:spTree>
    <p:extLst>
      <p:ext uri="{BB962C8B-B14F-4D97-AF65-F5344CB8AC3E}">
        <p14:creationId xmlns:p14="http://schemas.microsoft.com/office/powerpoint/2010/main" xmlns="" val="262035089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solidFill>
                  <a:srgbClr val="7030A0"/>
                </a:solidFill>
                <a:latin typeface="Bookman Old Style" pitchFamily="18" charset="0"/>
              </a:rPr>
              <a:t>NASIL UYGULANACAK</a:t>
            </a:r>
            <a:endParaRPr lang="tr-TR" dirty="0"/>
          </a:p>
        </p:txBody>
      </p:sp>
      <p:sp>
        <p:nvSpPr>
          <p:cNvPr id="3" name="2 İçerik Yer Tutucusu"/>
          <p:cNvSpPr>
            <a:spLocks noGrp="1"/>
          </p:cNvSpPr>
          <p:nvPr>
            <p:ph sz="quarter" idx="1"/>
          </p:nvPr>
        </p:nvSpPr>
        <p:spPr/>
        <p:txBody>
          <a:bodyPr/>
          <a:lstStyle/>
          <a:p>
            <a:r>
              <a:rPr lang="tr-TR" dirty="0" smtClean="0"/>
              <a:t>Öğrenci notlarının ortalaması alınacak ve </a:t>
            </a:r>
            <a:r>
              <a:rPr lang="tr-TR" dirty="0" smtClean="0"/>
              <a:t>devamsızlıktan kalan öğrenciler </a:t>
            </a:r>
            <a:r>
              <a:rPr lang="tr-TR" dirty="0" smtClean="0"/>
              <a:t>çıkarıldıktan sonra ortalama dahil edilen öğrenci sayısına göre işlem yapılacaktır. </a:t>
            </a:r>
          </a:p>
          <a:p>
            <a:r>
              <a:rPr lang="tr-TR" dirty="0" smtClean="0"/>
              <a:t>Öğrenci Sayısı 	:11-29 arasında ise</a:t>
            </a:r>
          </a:p>
          <a:p>
            <a:r>
              <a:rPr lang="tr-TR" dirty="0" smtClean="0">
                <a:solidFill>
                  <a:srgbClr val="FF0000"/>
                </a:solidFill>
              </a:rPr>
              <a:t>(Sınıf Ortalamasına göre % Dağılım Tablosu kullanılır) </a:t>
            </a:r>
          </a:p>
          <a:p>
            <a:r>
              <a:rPr lang="tr-TR" dirty="0" smtClean="0"/>
              <a:t>Öğrenci Sayısı 	:30 ve üzerinde ise</a:t>
            </a:r>
          </a:p>
          <a:p>
            <a:r>
              <a:rPr lang="tr-TR" dirty="0" smtClean="0">
                <a:solidFill>
                  <a:srgbClr val="FF0000"/>
                </a:solidFill>
              </a:rPr>
              <a:t>(Belirlenen Standart T-Skorlarına göre not verilir.) </a:t>
            </a:r>
          </a:p>
          <a:p>
            <a:endParaRPr lang="tr-TR" dirty="0" smtClean="0">
              <a:solidFill>
                <a:srgbClr val="FF0000"/>
              </a:solidFill>
            </a:endParaRPr>
          </a:p>
          <a:p>
            <a:endParaRPr lang="tr-T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107504" y="138394"/>
            <a:ext cx="1735992" cy="2376264"/>
          </a:xfrm>
          <a:prstGeom prst="rect">
            <a:avLst/>
          </a:prstGeom>
        </p:spPr>
      </p:pic>
      <p:sp>
        <p:nvSpPr>
          <p:cNvPr id="6" name="Başlık 5"/>
          <p:cNvSpPr>
            <a:spLocks noGrp="1"/>
          </p:cNvSpPr>
          <p:nvPr>
            <p:ph type="ctrTitle"/>
          </p:nvPr>
        </p:nvSpPr>
        <p:spPr>
          <a:xfrm>
            <a:off x="2195736" y="145499"/>
            <a:ext cx="6192688" cy="835229"/>
          </a:xfrm>
        </p:spPr>
        <p:txBody>
          <a:bodyPr/>
          <a:lstStyle/>
          <a:p>
            <a:r>
              <a:rPr lang="tr-TR" dirty="0" smtClean="0">
                <a:solidFill>
                  <a:srgbClr val="7030A0"/>
                </a:solidFill>
                <a:latin typeface="Bookman Old Style" pitchFamily="18" charset="0"/>
              </a:rPr>
              <a:t>BAĞIL NOT SİSTEMİ NEDİR ?</a:t>
            </a:r>
            <a:endParaRPr lang="tr-TR" dirty="0">
              <a:solidFill>
                <a:srgbClr val="7030A0"/>
              </a:solidFill>
              <a:latin typeface="Bookman Old Style" pitchFamily="18" charset="0"/>
            </a:endParaRPr>
          </a:p>
        </p:txBody>
      </p:sp>
      <p:sp>
        <p:nvSpPr>
          <p:cNvPr id="7" name="Alt Başlık 6"/>
          <p:cNvSpPr>
            <a:spLocks noGrp="1"/>
          </p:cNvSpPr>
          <p:nvPr>
            <p:ph type="subTitle" idx="1"/>
          </p:nvPr>
        </p:nvSpPr>
        <p:spPr>
          <a:xfrm>
            <a:off x="2195736" y="1556792"/>
            <a:ext cx="6262464" cy="4818130"/>
          </a:xfrm>
        </p:spPr>
        <p:txBody>
          <a:bodyPr/>
          <a:lstStyle/>
          <a:p>
            <a:r>
              <a:rPr lang="tr-TR" sz="2000" dirty="0" smtClean="0"/>
              <a:t>*Öğrenci notlarının değerlendirilmesinde ve derecelendirmesinde 2 değerlendirme yöntemi kullanılmaktadır.</a:t>
            </a:r>
          </a:p>
          <a:p>
            <a:r>
              <a:rPr lang="tr-TR" sz="2000" dirty="0" smtClean="0"/>
              <a:t>1-Mutlak Değerlendirme Sistemi</a:t>
            </a:r>
          </a:p>
          <a:p>
            <a:r>
              <a:rPr lang="tr-TR" sz="2000" u="sng" dirty="0" smtClean="0">
                <a:solidFill>
                  <a:srgbClr val="FF0000"/>
                </a:solidFill>
              </a:rPr>
              <a:t>2-Bağıl Değerlendirme Sistemi </a:t>
            </a:r>
          </a:p>
          <a:p>
            <a:endParaRPr lang="tr-TR" sz="2400" dirty="0" smtClean="0"/>
          </a:p>
          <a:p>
            <a:r>
              <a:rPr lang="tr-TR" sz="2000" dirty="0" smtClean="0"/>
              <a:t>Üniversitemizde 2011-2012 eğitim öğretim yılı sonuna kadar Mutlak Değerlendirme </a:t>
            </a:r>
            <a:r>
              <a:rPr lang="tr-TR" sz="2000" dirty="0"/>
              <a:t>S</a:t>
            </a:r>
            <a:r>
              <a:rPr lang="tr-TR" sz="2000" dirty="0" smtClean="0"/>
              <a:t>istemi kullanılmakta iken 2012-2013 eğitim öğretim yılından itibaren </a:t>
            </a:r>
            <a:r>
              <a:rPr lang="tr-TR" sz="2000" u="sng" dirty="0" smtClean="0">
                <a:solidFill>
                  <a:srgbClr val="FF0000"/>
                </a:solidFill>
              </a:rPr>
              <a:t>Bağıl Değerlendirme Sistemine </a:t>
            </a:r>
            <a:r>
              <a:rPr lang="tr-TR" sz="2000" dirty="0" smtClean="0"/>
              <a:t>geçilmiştir. </a:t>
            </a:r>
          </a:p>
          <a:p>
            <a:endParaRPr lang="tr-TR" sz="2000" dirty="0"/>
          </a:p>
        </p:txBody>
      </p:sp>
    </p:spTree>
    <p:extLst>
      <p:ext uri="{BB962C8B-B14F-4D97-AF65-F5344CB8AC3E}">
        <p14:creationId xmlns:p14="http://schemas.microsoft.com/office/powerpoint/2010/main" xmlns="" val="99952162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107504" y="138394"/>
            <a:ext cx="1735992" cy="2376264"/>
          </a:xfrm>
          <a:prstGeom prst="rect">
            <a:avLst/>
          </a:prstGeom>
        </p:spPr>
      </p:pic>
      <p:sp>
        <p:nvSpPr>
          <p:cNvPr id="6" name="Başlık 5"/>
          <p:cNvSpPr>
            <a:spLocks noGrp="1"/>
          </p:cNvSpPr>
          <p:nvPr>
            <p:ph type="ctrTitle"/>
          </p:nvPr>
        </p:nvSpPr>
        <p:spPr>
          <a:xfrm>
            <a:off x="2195736" y="145499"/>
            <a:ext cx="6192688" cy="835229"/>
          </a:xfrm>
        </p:spPr>
        <p:txBody>
          <a:bodyPr>
            <a:normAutofit/>
          </a:bodyPr>
          <a:lstStyle/>
          <a:p>
            <a:r>
              <a:rPr lang="tr-TR" dirty="0" smtClean="0">
                <a:solidFill>
                  <a:srgbClr val="7030A0"/>
                </a:solidFill>
                <a:latin typeface="Bookman Old Style" pitchFamily="18" charset="0"/>
              </a:rPr>
              <a:t>muafiyetler</a:t>
            </a:r>
            <a:endParaRPr lang="tr-TR" dirty="0">
              <a:solidFill>
                <a:srgbClr val="7030A0"/>
              </a:solidFill>
              <a:latin typeface="Bookman Old Style" pitchFamily="18" charset="0"/>
            </a:endParaRPr>
          </a:p>
        </p:txBody>
      </p:sp>
      <p:sp>
        <p:nvSpPr>
          <p:cNvPr id="7" name="Alt Başlık 6"/>
          <p:cNvSpPr>
            <a:spLocks noGrp="1"/>
          </p:cNvSpPr>
          <p:nvPr>
            <p:ph type="subTitle" idx="1"/>
          </p:nvPr>
        </p:nvSpPr>
        <p:spPr>
          <a:xfrm>
            <a:off x="2195736" y="1556792"/>
            <a:ext cx="6262464" cy="4818130"/>
          </a:xfrm>
        </p:spPr>
        <p:txBody>
          <a:bodyPr>
            <a:normAutofit/>
          </a:bodyPr>
          <a:lstStyle/>
          <a:p>
            <a:r>
              <a:rPr lang="tr-TR" sz="2000" dirty="0" smtClean="0"/>
              <a:t>-Bağıl Değerlendirmeye Alınacak Öğrenci Sayısı 10 ve altında ise (0 alan öğrenciler düşüldükten sonraki mevcut)</a:t>
            </a:r>
          </a:p>
          <a:p>
            <a:r>
              <a:rPr lang="tr-TR" sz="2000" dirty="0" smtClean="0"/>
              <a:t>-Muafiyet Sınavı, tek Ders Sınavı vb. tek sınav notuna göre başarı belirlenen sınavlar,</a:t>
            </a:r>
          </a:p>
          <a:p>
            <a:r>
              <a:rPr lang="tr-TR" sz="2000" dirty="0" smtClean="0"/>
              <a:t>-Sınıf Ortalaması 70 ve üzerinde ise;</a:t>
            </a:r>
          </a:p>
          <a:p>
            <a:endParaRPr lang="tr-TR" sz="2000" dirty="0" smtClean="0"/>
          </a:p>
          <a:p>
            <a:r>
              <a:rPr lang="tr-TR" sz="2000" dirty="0" smtClean="0">
                <a:solidFill>
                  <a:srgbClr val="FF0000"/>
                </a:solidFill>
              </a:rPr>
              <a:t>BAĞIL DEĞERLENDİRME SİSTEMİ DEĞİL </a:t>
            </a:r>
            <a:endParaRPr lang="tr-TR" sz="2000" dirty="0">
              <a:solidFill>
                <a:srgbClr val="FF0000"/>
              </a:solidFill>
            </a:endParaRPr>
          </a:p>
          <a:p>
            <a:r>
              <a:rPr lang="tr-TR" sz="2000" dirty="0" smtClean="0">
                <a:solidFill>
                  <a:srgbClr val="FF0000"/>
                </a:solidFill>
              </a:rPr>
              <a:t>MUTLAK DEĞERLENDİRME SİSTEMİ UYGULANIR</a:t>
            </a:r>
            <a:endParaRPr lang="tr-TR" sz="2000" dirty="0">
              <a:solidFill>
                <a:srgbClr val="FF0000"/>
              </a:solidFill>
            </a:endParaRPr>
          </a:p>
          <a:p>
            <a:endParaRPr lang="tr-TR" sz="2000" dirty="0" smtClean="0">
              <a:solidFill>
                <a:srgbClr val="FF0000"/>
              </a:solidFill>
            </a:endParaRPr>
          </a:p>
        </p:txBody>
      </p:sp>
    </p:spTree>
    <p:extLst>
      <p:ext uri="{BB962C8B-B14F-4D97-AF65-F5344CB8AC3E}">
        <p14:creationId xmlns:p14="http://schemas.microsoft.com/office/powerpoint/2010/main" xmlns="" val="221634744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107504" y="138394"/>
            <a:ext cx="1735992" cy="2376264"/>
          </a:xfrm>
          <a:prstGeom prst="rect">
            <a:avLst/>
          </a:prstGeom>
        </p:spPr>
      </p:pic>
      <p:sp>
        <p:nvSpPr>
          <p:cNvPr id="6" name="Başlık 5"/>
          <p:cNvSpPr>
            <a:spLocks noGrp="1"/>
          </p:cNvSpPr>
          <p:nvPr>
            <p:ph type="ctrTitle"/>
          </p:nvPr>
        </p:nvSpPr>
        <p:spPr>
          <a:xfrm>
            <a:off x="2123728" y="129979"/>
            <a:ext cx="6192688" cy="835229"/>
          </a:xfrm>
        </p:spPr>
        <p:txBody>
          <a:bodyPr>
            <a:normAutofit/>
          </a:bodyPr>
          <a:lstStyle/>
          <a:p>
            <a:r>
              <a:rPr lang="tr-TR" dirty="0" smtClean="0">
                <a:solidFill>
                  <a:srgbClr val="7030A0"/>
                </a:solidFill>
                <a:latin typeface="Bookman Old Style" pitchFamily="18" charset="0"/>
              </a:rPr>
              <a:t>ÖRNEK UYGULAMALAR</a:t>
            </a:r>
            <a:endParaRPr lang="tr-TR" dirty="0">
              <a:solidFill>
                <a:srgbClr val="7030A0"/>
              </a:solidFill>
              <a:latin typeface="Bookman Old Style" pitchFamily="18" charset="0"/>
            </a:endParaRPr>
          </a:p>
        </p:txBody>
      </p:sp>
      <p:sp>
        <p:nvSpPr>
          <p:cNvPr id="7" name="Alt Başlık 6"/>
          <p:cNvSpPr>
            <a:spLocks noGrp="1"/>
          </p:cNvSpPr>
          <p:nvPr>
            <p:ph type="subTitle" idx="1"/>
          </p:nvPr>
        </p:nvSpPr>
        <p:spPr>
          <a:xfrm>
            <a:off x="2195736" y="1052736"/>
            <a:ext cx="6262464" cy="5250178"/>
          </a:xfrm>
        </p:spPr>
        <p:txBody>
          <a:bodyPr>
            <a:normAutofit/>
          </a:bodyPr>
          <a:lstStyle/>
          <a:p>
            <a:r>
              <a:rPr lang="tr-TR" sz="2000" dirty="0" smtClean="0">
                <a:solidFill>
                  <a:srgbClr val="FF0000"/>
                </a:solidFill>
              </a:rPr>
              <a:t>Öğrenci Sayısı :32</a:t>
            </a:r>
          </a:p>
          <a:p>
            <a:endParaRPr lang="tr-TR" sz="2000" dirty="0" smtClean="0">
              <a:solidFill>
                <a:srgbClr val="FF0000"/>
              </a:solidFill>
            </a:endParaRPr>
          </a:p>
        </p:txBody>
      </p:sp>
      <p:graphicFrame>
        <p:nvGraphicFramePr>
          <p:cNvPr id="2" name="Tablo 1"/>
          <p:cNvGraphicFramePr>
            <a:graphicFrameLocks noGrp="1"/>
          </p:cNvGraphicFramePr>
          <p:nvPr>
            <p:extLst>
              <p:ext uri="{D42A27DB-BD31-4B8C-83A1-F6EECF244321}">
                <p14:modId xmlns:p14="http://schemas.microsoft.com/office/powerpoint/2010/main" xmlns="" val="347153971"/>
              </p:ext>
            </p:extLst>
          </p:nvPr>
        </p:nvGraphicFramePr>
        <p:xfrm>
          <a:off x="2123728" y="1700808"/>
          <a:ext cx="6408710" cy="3641550"/>
        </p:xfrm>
        <a:graphic>
          <a:graphicData uri="http://schemas.openxmlformats.org/drawingml/2006/table">
            <a:tbl>
              <a:tblPr firstRow="1" bandRow="1">
                <a:tableStyleId>{5C22544A-7EE6-4342-B048-85BDC9FD1C3A}</a:tableStyleId>
              </a:tblPr>
              <a:tblGrid>
                <a:gridCol w="720080"/>
                <a:gridCol w="561662"/>
                <a:gridCol w="640871"/>
                <a:gridCol w="640871"/>
                <a:gridCol w="640871"/>
                <a:gridCol w="640871"/>
                <a:gridCol w="640871"/>
                <a:gridCol w="640871"/>
                <a:gridCol w="640871"/>
                <a:gridCol w="640871"/>
              </a:tblGrid>
              <a:tr h="432048">
                <a:tc>
                  <a:txBody>
                    <a:bodyPr/>
                    <a:lstStyle/>
                    <a:p>
                      <a:r>
                        <a:rPr lang="tr-TR" dirty="0" smtClean="0"/>
                        <a:t>Ort.</a:t>
                      </a:r>
                      <a:endParaRPr lang="tr-TR" dirty="0"/>
                    </a:p>
                  </a:txBody>
                  <a:tcPr/>
                </a:tc>
                <a:tc>
                  <a:txBody>
                    <a:bodyPr/>
                    <a:lstStyle/>
                    <a:p>
                      <a:r>
                        <a:rPr lang="tr-TR" dirty="0" smtClean="0"/>
                        <a:t>AA</a:t>
                      </a:r>
                      <a:endParaRPr lang="tr-TR" dirty="0"/>
                    </a:p>
                  </a:txBody>
                  <a:tcPr/>
                </a:tc>
                <a:tc>
                  <a:txBody>
                    <a:bodyPr/>
                    <a:lstStyle/>
                    <a:p>
                      <a:r>
                        <a:rPr lang="tr-TR" dirty="0" smtClean="0"/>
                        <a:t>BA</a:t>
                      </a:r>
                      <a:endParaRPr lang="tr-TR" dirty="0"/>
                    </a:p>
                  </a:txBody>
                  <a:tcPr/>
                </a:tc>
                <a:tc>
                  <a:txBody>
                    <a:bodyPr/>
                    <a:lstStyle/>
                    <a:p>
                      <a:r>
                        <a:rPr lang="tr-TR" dirty="0" smtClean="0"/>
                        <a:t>BB</a:t>
                      </a:r>
                      <a:endParaRPr lang="tr-TR" dirty="0"/>
                    </a:p>
                  </a:txBody>
                  <a:tcPr/>
                </a:tc>
                <a:tc>
                  <a:txBody>
                    <a:bodyPr/>
                    <a:lstStyle/>
                    <a:p>
                      <a:r>
                        <a:rPr lang="tr-TR" dirty="0" smtClean="0"/>
                        <a:t>CB</a:t>
                      </a:r>
                      <a:endParaRPr lang="tr-TR" dirty="0"/>
                    </a:p>
                  </a:txBody>
                  <a:tcPr/>
                </a:tc>
                <a:tc>
                  <a:txBody>
                    <a:bodyPr/>
                    <a:lstStyle/>
                    <a:p>
                      <a:r>
                        <a:rPr lang="tr-TR" dirty="0" smtClean="0"/>
                        <a:t>CC</a:t>
                      </a:r>
                      <a:endParaRPr lang="tr-TR" dirty="0"/>
                    </a:p>
                  </a:txBody>
                  <a:tcPr/>
                </a:tc>
                <a:tc>
                  <a:txBody>
                    <a:bodyPr/>
                    <a:lstStyle/>
                    <a:p>
                      <a:r>
                        <a:rPr lang="tr-TR" dirty="0" smtClean="0"/>
                        <a:t>DC</a:t>
                      </a:r>
                      <a:endParaRPr lang="tr-TR" dirty="0"/>
                    </a:p>
                  </a:txBody>
                  <a:tcPr/>
                </a:tc>
                <a:tc>
                  <a:txBody>
                    <a:bodyPr/>
                    <a:lstStyle/>
                    <a:p>
                      <a:r>
                        <a:rPr lang="tr-TR" dirty="0" smtClean="0"/>
                        <a:t>DD</a:t>
                      </a:r>
                      <a:endParaRPr lang="tr-TR" dirty="0"/>
                    </a:p>
                  </a:txBody>
                  <a:tcPr/>
                </a:tc>
                <a:tc>
                  <a:txBody>
                    <a:bodyPr/>
                    <a:lstStyle/>
                    <a:p>
                      <a:r>
                        <a:rPr lang="tr-TR" dirty="0" smtClean="0"/>
                        <a:t>FD</a:t>
                      </a:r>
                      <a:endParaRPr lang="tr-TR" dirty="0"/>
                    </a:p>
                  </a:txBody>
                  <a:tcPr/>
                </a:tc>
                <a:tc>
                  <a:txBody>
                    <a:bodyPr/>
                    <a:lstStyle/>
                    <a:p>
                      <a:r>
                        <a:rPr lang="tr-TR" dirty="0" smtClean="0"/>
                        <a:t>FF</a:t>
                      </a:r>
                      <a:endParaRPr lang="tr-TR" dirty="0"/>
                    </a:p>
                  </a:txBody>
                  <a:tcPr/>
                </a:tc>
              </a:tr>
              <a:tr h="534917">
                <a:tc>
                  <a:txBody>
                    <a:bodyPr/>
                    <a:lstStyle/>
                    <a:p>
                      <a:r>
                        <a:rPr lang="tr-TR" sz="1300" b="1" dirty="0" smtClean="0">
                          <a:solidFill>
                            <a:srgbClr val="FF0000"/>
                          </a:solidFill>
                        </a:rPr>
                        <a:t>62,50-69,99</a:t>
                      </a:r>
                      <a:endParaRPr lang="tr-TR" sz="1300" b="1" dirty="0">
                        <a:solidFill>
                          <a:srgbClr val="FF0000"/>
                        </a:solidFill>
                      </a:endParaRPr>
                    </a:p>
                  </a:txBody>
                  <a:tcPr/>
                </a:tc>
                <a:tc>
                  <a:txBody>
                    <a:bodyPr/>
                    <a:lstStyle/>
                    <a:p>
                      <a:pPr algn="ctr"/>
                      <a:r>
                        <a:rPr lang="tr-TR" b="1" dirty="0" smtClean="0">
                          <a:solidFill>
                            <a:srgbClr val="3366CC"/>
                          </a:solidFill>
                        </a:rPr>
                        <a:t>2</a:t>
                      </a:r>
                      <a:endParaRPr lang="tr-TR" b="1" dirty="0">
                        <a:solidFill>
                          <a:srgbClr val="3366CC"/>
                        </a:solidFill>
                      </a:endParaRPr>
                    </a:p>
                  </a:txBody>
                  <a:tcPr/>
                </a:tc>
                <a:tc>
                  <a:txBody>
                    <a:bodyPr/>
                    <a:lstStyle/>
                    <a:p>
                      <a:pPr algn="ctr"/>
                      <a:r>
                        <a:rPr lang="tr-TR" b="1" dirty="0" smtClean="0">
                          <a:solidFill>
                            <a:srgbClr val="3366CC"/>
                          </a:solidFill>
                        </a:rPr>
                        <a:t>4</a:t>
                      </a:r>
                      <a:endParaRPr lang="tr-TR" b="1" dirty="0">
                        <a:solidFill>
                          <a:srgbClr val="3366CC"/>
                        </a:solidFill>
                      </a:endParaRPr>
                    </a:p>
                  </a:txBody>
                  <a:tcPr/>
                </a:tc>
                <a:tc>
                  <a:txBody>
                    <a:bodyPr/>
                    <a:lstStyle/>
                    <a:p>
                      <a:pPr algn="ctr"/>
                      <a:r>
                        <a:rPr lang="tr-TR" b="1" dirty="0" smtClean="0">
                          <a:solidFill>
                            <a:srgbClr val="3366CC"/>
                          </a:solidFill>
                        </a:rPr>
                        <a:t>18</a:t>
                      </a:r>
                      <a:endParaRPr lang="tr-TR" b="1" dirty="0">
                        <a:solidFill>
                          <a:srgbClr val="3366CC"/>
                        </a:solidFill>
                      </a:endParaRPr>
                    </a:p>
                  </a:txBody>
                  <a:tcPr/>
                </a:tc>
                <a:tc>
                  <a:txBody>
                    <a:bodyPr/>
                    <a:lstStyle/>
                    <a:p>
                      <a:pPr algn="ctr"/>
                      <a:r>
                        <a:rPr lang="tr-TR" b="1" dirty="0" smtClean="0">
                          <a:solidFill>
                            <a:srgbClr val="3366CC"/>
                          </a:solidFill>
                        </a:rPr>
                        <a:t>2</a:t>
                      </a:r>
                      <a:endParaRPr lang="tr-TR" b="1" dirty="0">
                        <a:solidFill>
                          <a:srgbClr val="3366CC"/>
                        </a:solidFill>
                      </a:endParaRPr>
                    </a:p>
                  </a:txBody>
                  <a:tcPr/>
                </a:tc>
                <a:tc>
                  <a:txBody>
                    <a:bodyPr/>
                    <a:lstStyle/>
                    <a:p>
                      <a:pPr algn="ctr"/>
                      <a:r>
                        <a:rPr lang="tr-TR" b="1" dirty="0" smtClean="0">
                          <a:solidFill>
                            <a:srgbClr val="3366CC"/>
                          </a:solidFill>
                        </a:rPr>
                        <a:t>1</a:t>
                      </a:r>
                      <a:endParaRPr lang="tr-TR" b="1" dirty="0">
                        <a:solidFill>
                          <a:srgbClr val="3366CC"/>
                        </a:solidFill>
                      </a:endParaRPr>
                    </a:p>
                  </a:txBody>
                  <a:tcPr/>
                </a:tc>
                <a:tc>
                  <a:txBody>
                    <a:bodyPr/>
                    <a:lstStyle/>
                    <a:p>
                      <a:pPr algn="ctr"/>
                      <a:r>
                        <a:rPr lang="tr-TR" b="1" dirty="0" smtClean="0">
                          <a:solidFill>
                            <a:srgbClr val="3366CC"/>
                          </a:solidFill>
                        </a:rPr>
                        <a:t>-</a:t>
                      </a:r>
                      <a:endParaRPr lang="tr-TR" b="1" dirty="0">
                        <a:solidFill>
                          <a:srgbClr val="3366CC"/>
                        </a:solidFill>
                      </a:endParaRPr>
                    </a:p>
                  </a:txBody>
                  <a:tcPr/>
                </a:tc>
                <a:tc>
                  <a:txBody>
                    <a:bodyPr/>
                    <a:lstStyle/>
                    <a:p>
                      <a:pPr algn="ctr"/>
                      <a:r>
                        <a:rPr lang="tr-TR" b="1" dirty="0" smtClean="0">
                          <a:solidFill>
                            <a:srgbClr val="3366CC"/>
                          </a:solidFill>
                        </a:rPr>
                        <a:t>-</a:t>
                      </a:r>
                      <a:endParaRPr lang="tr-TR" b="1" dirty="0">
                        <a:solidFill>
                          <a:srgbClr val="3366CC"/>
                        </a:solidFill>
                      </a:endParaRPr>
                    </a:p>
                  </a:txBody>
                  <a:tcPr/>
                </a:tc>
                <a:tc>
                  <a:txBody>
                    <a:bodyPr/>
                    <a:lstStyle/>
                    <a:p>
                      <a:pPr algn="ctr"/>
                      <a:r>
                        <a:rPr lang="tr-TR" b="1" dirty="0" smtClean="0">
                          <a:solidFill>
                            <a:srgbClr val="3366CC"/>
                          </a:solidFill>
                        </a:rPr>
                        <a:t>5</a:t>
                      </a:r>
                      <a:endParaRPr lang="tr-TR" b="1" dirty="0">
                        <a:solidFill>
                          <a:srgbClr val="3366CC"/>
                        </a:solidFill>
                      </a:endParaRPr>
                    </a:p>
                  </a:txBody>
                  <a:tcPr/>
                </a:tc>
                <a:tc>
                  <a:txBody>
                    <a:bodyPr/>
                    <a:lstStyle/>
                    <a:p>
                      <a:pPr algn="ctr"/>
                      <a:r>
                        <a:rPr lang="tr-TR" b="1" dirty="0" smtClean="0">
                          <a:solidFill>
                            <a:srgbClr val="3366CC"/>
                          </a:solidFill>
                        </a:rPr>
                        <a:t>-</a:t>
                      </a:r>
                      <a:endParaRPr lang="tr-TR" b="1" dirty="0">
                        <a:solidFill>
                          <a:srgbClr val="3366CC"/>
                        </a:solidFill>
                      </a:endParaRPr>
                    </a:p>
                  </a:txBody>
                  <a:tcPr/>
                </a:tc>
              </a:tr>
              <a:tr h="534917">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tr-TR" sz="1300" b="1" dirty="0" smtClean="0">
                          <a:solidFill>
                            <a:srgbClr val="FF0000"/>
                          </a:solidFill>
                        </a:rPr>
                        <a:t>57,50-62,49</a:t>
                      </a:r>
                      <a:endParaRPr lang="tr-TR" sz="1300" b="1" dirty="0">
                        <a:solidFill>
                          <a:srgbClr val="FF0000"/>
                        </a:solidFill>
                      </a:endParaRPr>
                    </a:p>
                  </a:txBody>
                  <a:tcPr/>
                </a:tc>
                <a:tc>
                  <a:txBody>
                    <a:bodyPr/>
                    <a:lstStyle/>
                    <a:p>
                      <a:pPr algn="ctr"/>
                      <a:r>
                        <a:rPr lang="tr-TR" b="1" dirty="0" smtClean="0">
                          <a:solidFill>
                            <a:srgbClr val="3366CC"/>
                          </a:solidFill>
                        </a:rPr>
                        <a:t>2</a:t>
                      </a:r>
                      <a:endParaRPr lang="tr-TR" b="1" dirty="0">
                        <a:solidFill>
                          <a:srgbClr val="3366CC"/>
                        </a:solidFill>
                      </a:endParaRPr>
                    </a:p>
                  </a:txBody>
                  <a:tcPr/>
                </a:tc>
                <a:tc>
                  <a:txBody>
                    <a:bodyPr/>
                    <a:lstStyle/>
                    <a:p>
                      <a:pPr algn="ctr"/>
                      <a:r>
                        <a:rPr lang="tr-TR" b="1" dirty="0" smtClean="0">
                          <a:solidFill>
                            <a:srgbClr val="3366CC"/>
                          </a:solidFill>
                        </a:rPr>
                        <a:t>5</a:t>
                      </a:r>
                      <a:endParaRPr lang="tr-TR" b="1" dirty="0">
                        <a:solidFill>
                          <a:srgbClr val="3366CC"/>
                        </a:solidFill>
                      </a:endParaRPr>
                    </a:p>
                  </a:txBody>
                  <a:tcPr/>
                </a:tc>
                <a:tc>
                  <a:txBody>
                    <a:bodyPr/>
                    <a:lstStyle/>
                    <a:p>
                      <a:pPr algn="ctr"/>
                      <a:r>
                        <a:rPr lang="tr-TR" b="1" dirty="0" smtClean="0">
                          <a:solidFill>
                            <a:srgbClr val="3366CC"/>
                          </a:solidFill>
                        </a:rPr>
                        <a:t>7</a:t>
                      </a:r>
                      <a:endParaRPr lang="tr-TR" b="1" dirty="0">
                        <a:solidFill>
                          <a:srgbClr val="3366CC"/>
                        </a:solidFill>
                      </a:endParaRPr>
                    </a:p>
                  </a:txBody>
                  <a:tcPr/>
                </a:tc>
                <a:tc>
                  <a:txBody>
                    <a:bodyPr/>
                    <a:lstStyle/>
                    <a:p>
                      <a:pPr algn="ctr"/>
                      <a:r>
                        <a:rPr lang="tr-TR" b="1" dirty="0" smtClean="0">
                          <a:solidFill>
                            <a:srgbClr val="3366CC"/>
                          </a:solidFill>
                        </a:rPr>
                        <a:t>8</a:t>
                      </a:r>
                      <a:endParaRPr lang="tr-TR" b="1" dirty="0">
                        <a:solidFill>
                          <a:srgbClr val="3366CC"/>
                        </a:solidFill>
                      </a:endParaRPr>
                    </a:p>
                  </a:txBody>
                  <a:tcPr/>
                </a:tc>
                <a:tc>
                  <a:txBody>
                    <a:bodyPr/>
                    <a:lstStyle/>
                    <a:p>
                      <a:pPr algn="ctr"/>
                      <a:r>
                        <a:rPr lang="tr-TR" b="1" dirty="0" smtClean="0">
                          <a:solidFill>
                            <a:srgbClr val="3366CC"/>
                          </a:solidFill>
                        </a:rPr>
                        <a:t>5</a:t>
                      </a:r>
                      <a:endParaRPr lang="tr-TR" b="1" dirty="0">
                        <a:solidFill>
                          <a:srgbClr val="3366CC"/>
                        </a:solidFill>
                      </a:endParaRPr>
                    </a:p>
                  </a:txBody>
                  <a:tcPr/>
                </a:tc>
                <a:tc>
                  <a:txBody>
                    <a:bodyPr/>
                    <a:lstStyle/>
                    <a:p>
                      <a:pPr algn="ctr"/>
                      <a:r>
                        <a:rPr lang="tr-TR" b="1" dirty="0" smtClean="0">
                          <a:solidFill>
                            <a:srgbClr val="3366CC"/>
                          </a:solidFill>
                        </a:rPr>
                        <a:t>-</a:t>
                      </a:r>
                      <a:endParaRPr lang="tr-TR" b="1" dirty="0">
                        <a:solidFill>
                          <a:srgbClr val="3366CC"/>
                        </a:solidFill>
                      </a:endParaRPr>
                    </a:p>
                  </a:txBody>
                  <a:tcPr/>
                </a:tc>
                <a:tc>
                  <a:txBody>
                    <a:bodyPr/>
                    <a:lstStyle/>
                    <a:p>
                      <a:pPr algn="ctr"/>
                      <a:r>
                        <a:rPr lang="tr-TR" b="1" dirty="0" smtClean="0">
                          <a:solidFill>
                            <a:srgbClr val="3366CC"/>
                          </a:solidFill>
                        </a:rPr>
                        <a:t>-</a:t>
                      </a:r>
                      <a:endParaRPr lang="tr-TR" b="1" dirty="0">
                        <a:solidFill>
                          <a:srgbClr val="3366CC"/>
                        </a:solidFill>
                      </a:endParaRPr>
                    </a:p>
                  </a:txBody>
                  <a:tcPr/>
                </a:tc>
                <a:tc>
                  <a:txBody>
                    <a:bodyPr/>
                    <a:lstStyle/>
                    <a:p>
                      <a:pPr algn="ctr"/>
                      <a:r>
                        <a:rPr lang="tr-TR" b="1" dirty="0" smtClean="0">
                          <a:solidFill>
                            <a:srgbClr val="3366CC"/>
                          </a:solidFill>
                        </a:rPr>
                        <a:t>5</a:t>
                      </a:r>
                      <a:endParaRPr lang="tr-TR" b="1" dirty="0">
                        <a:solidFill>
                          <a:srgbClr val="3366CC"/>
                        </a:solidFill>
                      </a:endParaRPr>
                    </a:p>
                  </a:txBody>
                  <a:tcPr/>
                </a:tc>
                <a:tc>
                  <a:txBody>
                    <a:bodyPr/>
                    <a:lstStyle/>
                    <a:p>
                      <a:pPr algn="ctr"/>
                      <a:r>
                        <a:rPr lang="tr-TR" b="1" dirty="0" smtClean="0">
                          <a:solidFill>
                            <a:srgbClr val="3366CC"/>
                          </a:solidFill>
                        </a:rPr>
                        <a:t>-</a:t>
                      </a:r>
                      <a:endParaRPr lang="tr-TR" b="1" dirty="0">
                        <a:solidFill>
                          <a:srgbClr val="3366CC"/>
                        </a:solidFill>
                      </a:endParaRPr>
                    </a:p>
                  </a:txBody>
                  <a:tcPr/>
                </a:tc>
              </a:tr>
              <a:tr h="534917">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tr-TR" sz="1300" b="1" dirty="0" smtClean="0">
                          <a:solidFill>
                            <a:srgbClr val="FF0000"/>
                          </a:solidFill>
                        </a:rPr>
                        <a:t>52,50-57,49</a:t>
                      </a:r>
                      <a:endParaRPr lang="tr-TR" sz="1300" b="1" dirty="0">
                        <a:solidFill>
                          <a:srgbClr val="FF0000"/>
                        </a:solidFill>
                      </a:endParaRPr>
                    </a:p>
                  </a:txBody>
                  <a:tcPr/>
                </a:tc>
                <a:tc>
                  <a:txBody>
                    <a:bodyPr/>
                    <a:lstStyle/>
                    <a:p>
                      <a:pPr algn="ctr"/>
                      <a:r>
                        <a:rPr lang="tr-TR" b="1" dirty="0" smtClean="0">
                          <a:solidFill>
                            <a:srgbClr val="3366CC"/>
                          </a:solidFill>
                        </a:rPr>
                        <a:t>1</a:t>
                      </a:r>
                      <a:endParaRPr lang="tr-TR" b="1" dirty="0">
                        <a:solidFill>
                          <a:srgbClr val="3366CC"/>
                        </a:solidFill>
                      </a:endParaRPr>
                    </a:p>
                  </a:txBody>
                  <a:tcPr/>
                </a:tc>
                <a:tc>
                  <a:txBody>
                    <a:bodyPr/>
                    <a:lstStyle/>
                    <a:p>
                      <a:pPr algn="ctr"/>
                      <a:r>
                        <a:rPr lang="tr-TR" b="1" dirty="0" smtClean="0">
                          <a:solidFill>
                            <a:srgbClr val="3366CC"/>
                          </a:solidFill>
                        </a:rPr>
                        <a:t>2</a:t>
                      </a:r>
                      <a:endParaRPr lang="tr-TR" b="1" dirty="0">
                        <a:solidFill>
                          <a:srgbClr val="3366CC"/>
                        </a:solidFill>
                      </a:endParaRPr>
                    </a:p>
                  </a:txBody>
                  <a:tcPr/>
                </a:tc>
                <a:tc>
                  <a:txBody>
                    <a:bodyPr/>
                    <a:lstStyle/>
                    <a:p>
                      <a:pPr algn="ctr"/>
                      <a:r>
                        <a:rPr lang="tr-TR" b="1" dirty="0" smtClean="0">
                          <a:solidFill>
                            <a:srgbClr val="3366CC"/>
                          </a:solidFill>
                        </a:rPr>
                        <a:t>10</a:t>
                      </a:r>
                      <a:endParaRPr lang="tr-TR" b="1" dirty="0">
                        <a:solidFill>
                          <a:srgbClr val="3366CC"/>
                        </a:solidFill>
                      </a:endParaRPr>
                    </a:p>
                  </a:txBody>
                  <a:tcPr/>
                </a:tc>
                <a:tc>
                  <a:txBody>
                    <a:bodyPr/>
                    <a:lstStyle/>
                    <a:p>
                      <a:pPr algn="ctr"/>
                      <a:r>
                        <a:rPr lang="tr-TR" b="1" dirty="0" smtClean="0">
                          <a:solidFill>
                            <a:srgbClr val="3366CC"/>
                          </a:solidFill>
                        </a:rPr>
                        <a:t>8</a:t>
                      </a:r>
                      <a:endParaRPr lang="tr-TR" b="1" dirty="0">
                        <a:solidFill>
                          <a:srgbClr val="3366CC"/>
                        </a:solidFill>
                      </a:endParaRPr>
                    </a:p>
                  </a:txBody>
                  <a:tcPr/>
                </a:tc>
                <a:tc>
                  <a:txBody>
                    <a:bodyPr/>
                    <a:lstStyle/>
                    <a:p>
                      <a:pPr algn="ctr"/>
                      <a:r>
                        <a:rPr lang="tr-TR" b="1" dirty="0" smtClean="0">
                          <a:solidFill>
                            <a:srgbClr val="3366CC"/>
                          </a:solidFill>
                        </a:rPr>
                        <a:t>1</a:t>
                      </a:r>
                      <a:endParaRPr lang="tr-TR" b="1" dirty="0">
                        <a:solidFill>
                          <a:srgbClr val="3366CC"/>
                        </a:solidFill>
                      </a:endParaRPr>
                    </a:p>
                  </a:txBody>
                  <a:tcPr/>
                </a:tc>
                <a:tc>
                  <a:txBody>
                    <a:bodyPr/>
                    <a:lstStyle/>
                    <a:p>
                      <a:pPr algn="ctr"/>
                      <a:r>
                        <a:rPr lang="tr-TR" b="1" dirty="0" smtClean="0">
                          <a:solidFill>
                            <a:srgbClr val="3366CC"/>
                          </a:solidFill>
                        </a:rPr>
                        <a:t>4</a:t>
                      </a:r>
                      <a:endParaRPr lang="tr-TR" b="1" dirty="0">
                        <a:solidFill>
                          <a:srgbClr val="3366CC"/>
                        </a:solidFill>
                      </a:endParaRPr>
                    </a:p>
                  </a:txBody>
                  <a:tcPr/>
                </a:tc>
                <a:tc>
                  <a:txBody>
                    <a:bodyPr/>
                    <a:lstStyle/>
                    <a:p>
                      <a:pPr algn="ctr"/>
                      <a:r>
                        <a:rPr lang="tr-TR" b="1" dirty="0" smtClean="0">
                          <a:solidFill>
                            <a:srgbClr val="3366CC"/>
                          </a:solidFill>
                        </a:rPr>
                        <a:t>2</a:t>
                      </a:r>
                      <a:endParaRPr lang="tr-TR" b="1" dirty="0">
                        <a:solidFill>
                          <a:srgbClr val="3366CC"/>
                        </a:solidFill>
                      </a:endParaRPr>
                    </a:p>
                  </a:txBody>
                  <a:tcPr/>
                </a:tc>
                <a:tc>
                  <a:txBody>
                    <a:bodyPr/>
                    <a:lstStyle/>
                    <a:p>
                      <a:pPr algn="ctr"/>
                      <a:r>
                        <a:rPr lang="tr-TR" b="1" dirty="0" smtClean="0">
                          <a:solidFill>
                            <a:srgbClr val="3366CC"/>
                          </a:solidFill>
                        </a:rPr>
                        <a:t>4</a:t>
                      </a:r>
                      <a:endParaRPr lang="tr-TR" b="1" dirty="0">
                        <a:solidFill>
                          <a:srgbClr val="3366CC"/>
                        </a:solidFill>
                      </a:endParaRPr>
                    </a:p>
                  </a:txBody>
                  <a:tcPr/>
                </a:tc>
                <a:tc>
                  <a:txBody>
                    <a:bodyPr/>
                    <a:lstStyle/>
                    <a:p>
                      <a:pPr algn="ctr"/>
                      <a:r>
                        <a:rPr lang="tr-TR" b="1" dirty="0" smtClean="0">
                          <a:solidFill>
                            <a:srgbClr val="3366CC"/>
                          </a:solidFill>
                        </a:rPr>
                        <a:t>-</a:t>
                      </a:r>
                      <a:endParaRPr lang="tr-TR" b="1" dirty="0">
                        <a:solidFill>
                          <a:srgbClr val="3366CC"/>
                        </a:solidFill>
                      </a:endParaRPr>
                    </a:p>
                  </a:txBody>
                  <a:tcPr/>
                </a:tc>
              </a:tr>
              <a:tr h="534917">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tr-TR" sz="1300" b="1" dirty="0" smtClean="0">
                          <a:solidFill>
                            <a:srgbClr val="FF0000"/>
                          </a:solidFill>
                        </a:rPr>
                        <a:t>47,50-52,49</a:t>
                      </a:r>
                      <a:endParaRPr lang="tr-TR" sz="1300" b="1" dirty="0">
                        <a:solidFill>
                          <a:srgbClr val="FF0000"/>
                        </a:solidFill>
                      </a:endParaRPr>
                    </a:p>
                  </a:txBody>
                  <a:tcPr/>
                </a:tc>
                <a:tc>
                  <a:txBody>
                    <a:bodyPr/>
                    <a:lstStyle/>
                    <a:p>
                      <a:pPr algn="ctr"/>
                      <a:r>
                        <a:rPr lang="tr-TR" b="1" dirty="0" smtClean="0">
                          <a:solidFill>
                            <a:srgbClr val="3366CC"/>
                          </a:solidFill>
                        </a:rPr>
                        <a:t>1</a:t>
                      </a:r>
                      <a:endParaRPr lang="tr-TR" b="1" dirty="0">
                        <a:solidFill>
                          <a:srgbClr val="3366CC"/>
                        </a:solidFill>
                      </a:endParaRPr>
                    </a:p>
                  </a:txBody>
                  <a:tcPr/>
                </a:tc>
                <a:tc>
                  <a:txBody>
                    <a:bodyPr/>
                    <a:lstStyle/>
                    <a:p>
                      <a:pPr algn="ctr"/>
                      <a:r>
                        <a:rPr lang="tr-TR" b="1" dirty="0" smtClean="0">
                          <a:solidFill>
                            <a:srgbClr val="3366CC"/>
                          </a:solidFill>
                        </a:rPr>
                        <a:t>1</a:t>
                      </a:r>
                      <a:endParaRPr lang="tr-TR" b="1" dirty="0">
                        <a:solidFill>
                          <a:srgbClr val="3366CC"/>
                        </a:solidFill>
                      </a:endParaRPr>
                    </a:p>
                  </a:txBody>
                  <a:tcPr/>
                </a:tc>
                <a:tc>
                  <a:txBody>
                    <a:bodyPr/>
                    <a:lstStyle/>
                    <a:p>
                      <a:pPr algn="ctr"/>
                      <a:r>
                        <a:rPr lang="tr-TR" b="1" dirty="0" smtClean="0">
                          <a:solidFill>
                            <a:srgbClr val="3366CC"/>
                          </a:solidFill>
                        </a:rPr>
                        <a:t>5</a:t>
                      </a:r>
                      <a:endParaRPr lang="tr-TR" b="1" dirty="0">
                        <a:solidFill>
                          <a:srgbClr val="3366CC"/>
                        </a:solidFill>
                      </a:endParaRPr>
                    </a:p>
                  </a:txBody>
                  <a:tcPr/>
                </a:tc>
                <a:tc>
                  <a:txBody>
                    <a:bodyPr/>
                    <a:lstStyle/>
                    <a:p>
                      <a:pPr algn="ctr"/>
                      <a:r>
                        <a:rPr lang="tr-TR" b="1" dirty="0" smtClean="0">
                          <a:solidFill>
                            <a:srgbClr val="3366CC"/>
                          </a:solidFill>
                        </a:rPr>
                        <a:t>9</a:t>
                      </a:r>
                      <a:endParaRPr lang="tr-TR" b="1" dirty="0">
                        <a:solidFill>
                          <a:srgbClr val="3366CC"/>
                        </a:solidFill>
                      </a:endParaRPr>
                    </a:p>
                  </a:txBody>
                  <a:tcPr/>
                </a:tc>
                <a:tc>
                  <a:txBody>
                    <a:bodyPr/>
                    <a:lstStyle/>
                    <a:p>
                      <a:pPr algn="ctr"/>
                      <a:r>
                        <a:rPr lang="tr-TR" b="1" dirty="0" smtClean="0">
                          <a:solidFill>
                            <a:srgbClr val="3366CC"/>
                          </a:solidFill>
                        </a:rPr>
                        <a:t>3</a:t>
                      </a:r>
                      <a:endParaRPr lang="tr-TR" b="1" dirty="0">
                        <a:solidFill>
                          <a:srgbClr val="3366CC"/>
                        </a:solidFill>
                      </a:endParaRPr>
                    </a:p>
                  </a:txBody>
                  <a:tcPr/>
                </a:tc>
                <a:tc>
                  <a:txBody>
                    <a:bodyPr/>
                    <a:lstStyle/>
                    <a:p>
                      <a:pPr algn="ctr"/>
                      <a:r>
                        <a:rPr lang="tr-TR" b="1" dirty="0" smtClean="0">
                          <a:solidFill>
                            <a:srgbClr val="3366CC"/>
                          </a:solidFill>
                        </a:rPr>
                        <a:t>7</a:t>
                      </a:r>
                      <a:endParaRPr lang="tr-TR" b="1" dirty="0">
                        <a:solidFill>
                          <a:srgbClr val="3366CC"/>
                        </a:solidFill>
                      </a:endParaRPr>
                    </a:p>
                  </a:txBody>
                  <a:tcPr/>
                </a:tc>
                <a:tc>
                  <a:txBody>
                    <a:bodyPr/>
                    <a:lstStyle/>
                    <a:p>
                      <a:pPr algn="ctr"/>
                      <a:r>
                        <a:rPr lang="tr-TR" b="1" dirty="0" smtClean="0">
                          <a:solidFill>
                            <a:srgbClr val="3366CC"/>
                          </a:solidFill>
                        </a:rPr>
                        <a:t>2</a:t>
                      </a:r>
                      <a:endParaRPr lang="tr-TR" b="1" dirty="0">
                        <a:solidFill>
                          <a:srgbClr val="3366CC"/>
                        </a:solidFill>
                      </a:endParaRPr>
                    </a:p>
                  </a:txBody>
                  <a:tcPr/>
                </a:tc>
                <a:tc>
                  <a:txBody>
                    <a:bodyPr/>
                    <a:lstStyle/>
                    <a:p>
                      <a:pPr algn="ctr"/>
                      <a:r>
                        <a:rPr lang="tr-TR" b="1" dirty="0" smtClean="0">
                          <a:solidFill>
                            <a:srgbClr val="3366CC"/>
                          </a:solidFill>
                        </a:rPr>
                        <a:t>2</a:t>
                      </a:r>
                      <a:endParaRPr lang="tr-TR" b="1" dirty="0">
                        <a:solidFill>
                          <a:srgbClr val="3366CC"/>
                        </a:solidFill>
                      </a:endParaRPr>
                    </a:p>
                  </a:txBody>
                  <a:tcPr/>
                </a:tc>
                <a:tc>
                  <a:txBody>
                    <a:bodyPr/>
                    <a:lstStyle/>
                    <a:p>
                      <a:pPr algn="ctr"/>
                      <a:r>
                        <a:rPr lang="tr-TR" b="1" dirty="0" smtClean="0">
                          <a:solidFill>
                            <a:srgbClr val="3366CC"/>
                          </a:solidFill>
                        </a:rPr>
                        <a:t>2</a:t>
                      </a:r>
                      <a:endParaRPr lang="tr-TR" b="1" dirty="0">
                        <a:solidFill>
                          <a:srgbClr val="3366CC"/>
                        </a:solidFill>
                      </a:endParaRPr>
                    </a:p>
                  </a:txBody>
                  <a:tcPr/>
                </a:tc>
              </a:tr>
              <a:tr h="534917">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tr-TR" sz="1300" b="1" dirty="0" smtClean="0">
                          <a:solidFill>
                            <a:srgbClr val="FF0000"/>
                          </a:solidFill>
                        </a:rPr>
                        <a:t>42,50-47,49</a:t>
                      </a:r>
                      <a:endParaRPr lang="tr-TR" sz="1300" b="1" dirty="0">
                        <a:solidFill>
                          <a:srgbClr val="FF0000"/>
                        </a:solidFill>
                      </a:endParaRPr>
                    </a:p>
                  </a:txBody>
                  <a:tcPr/>
                </a:tc>
                <a:tc>
                  <a:txBody>
                    <a:bodyPr/>
                    <a:lstStyle/>
                    <a:p>
                      <a:pPr algn="ctr"/>
                      <a:r>
                        <a:rPr lang="tr-TR" b="1" dirty="0" smtClean="0">
                          <a:solidFill>
                            <a:srgbClr val="3366CC"/>
                          </a:solidFill>
                        </a:rPr>
                        <a:t>1</a:t>
                      </a:r>
                      <a:endParaRPr lang="tr-TR" b="1" dirty="0">
                        <a:solidFill>
                          <a:srgbClr val="3366CC"/>
                        </a:solidFill>
                      </a:endParaRPr>
                    </a:p>
                  </a:txBody>
                  <a:tcPr/>
                </a:tc>
                <a:tc>
                  <a:txBody>
                    <a:bodyPr/>
                    <a:lstStyle/>
                    <a:p>
                      <a:pPr algn="ctr"/>
                      <a:r>
                        <a:rPr lang="tr-TR" b="1" dirty="0" smtClean="0">
                          <a:solidFill>
                            <a:srgbClr val="3366CC"/>
                          </a:solidFill>
                        </a:rPr>
                        <a:t>2</a:t>
                      </a:r>
                      <a:endParaRPr lang="tr-TR" b="1" dirty="0">
                        <a:solidFill>
                          <a:srgbClr val="3366CC"/>
                        </a:solidFill>
                      </a:endParaRPr>
                    </a:p>
                  </a:txBody>
                  <a:tcPr/>
                </a:tc>
                <a:tc>
                  <a:txBody>
                    <a:bodyPr/>
                    <a:lstStyle/>
                    <a:p>
                      <a:pPr algn="ctr"/>
                      <a:r>
                        <a:rPr lang="tr-TR" b="1" dirty="0" smtClean="0">
                          <a:solidFill>
                            <a:srgbClr val="3366CC"/>
                          </a:solidFill>
                        </a:rPr>
                        <a:t>3</a:t>
                      </a:r>
                      <a:endParaRPr lang="tr-TR" b="1" dirty="0">
                        <a:solidFill>
                          <a:srgbClr val="3366CC"/>
                        </a:solidFill>
                      </a:endParaRPr>
                    </a:p>
                  </a:txBody>
                  <a:tcPr/>
                </a:tc>
                <a:tc>
                  <a:txBody>
                    <a:bodyPr/>
                    <a:lstStyle/>
                    <a:p>
                      <a:pPr algn="ctr"/>
                      <a:r>
                        <a:rPr lang="tr-TR" b="1" dirty="0" smtClean="0">
                          <a:solidFill>
                            <a:srgbClr val="3366CC"/>
                          </a:solidFill>
                        </a:rPr>
                        <a:t>6</a:t>
                      </a:r>
                      <a:endParaRPr lang="tr-TR" b="1" dirty="0">
                        <a:solidFill>
                          <a:srgbClr val="3366CC"/>
                        </a:solidFill>
                      </a:endParaRPr>
                    </a:p>
                  </a:txBody>
                  <a:tcPr/>
                </a:tc>
                <a:tc>
                  <a:txBody>
                    <a:bodyPr/>
                    <a:lstStyle/>
                    <a:p>
                      <a:pPr algn="ctr"/>
                      <a:r>
                        <a:rPr lang="tr-TR" b="1" dirty="0" smtClean="0">
                          <a:solidFill>
                            <a:srgbClr val="3366CC"/>
                          </a:solidFill>
                        </a:rPr>
                        <a:t>7</a:t>
                      </a:r>
                      <a:endParaRPr lang="tr-TR" b="1" dirty="0">
                        <a:solidFill>
                          <a:srgbClr val="3366CC"/>
                        </a:solidFill>
                      </a:endParaRPr>
                    </a:p>
                  </a:txBody>
                  <a:tcPr/>
                </a:tc>
                <a:tc>
                  <a:txBody>
                    <a:bodyPr/>
                    <a:lstStyle/>
                    <a:p>
                      <a:pPr algn="ctr"/>
                      <a:r>
                        <a:rPr lang="tr-TR" b="1" dirty="0" smtClean="0">
                          <a:solidFill>
                            <a:srgbClr val="3366CC"/>
                          </a:solidFill>
                        </a:rPr>
                        <a:t>2</a:t>
                      </a:r>
                      <a:endParaRPr lang="tr-TR" b="1" dirty="0">
                        <a:solidFill>
                          <a:srgbClr val="3366CC"/>
                        </a:solidFill>
                      </a:endParaRPr>
                    </a:p>
                  </a:txBody>
                  <a:tcPr/>
                </a:tc>
                <a:tc>
                  <a:txBody>
                    <a:bodyPr/>
                    <a:lstStyle/>
                    <a:p>
                      <a:pPr algn="ctr"/>
                      <a:r>
                        <a:rPr lang="tr-TR" b="1" dirty="0" smtClean="0">
                          <a:solidFill>
                            <a:srgbClr val="3366CC"/>
                          </a:solidFill>
                        </a:rPr>
                        <a:t>6</a:t>
                      </a:r>
                      <a:endParaRPr lang="tr-TR" b="1" dirty="0">
                        <a:solidFill>
                          <a:srgbClr val="3366CC"/>
                        </a:solidFill>
                      </a:endParaRPr>
                    </a:p>
                  </a:txBody>
                  <a:tcPr/>
                </a:tc>
                <a:tc>
                  <a:txBody>
                    <a:bodyPr/>
                    <a:lstStyle/>
                    <a:p>
                      <a:pPr algn="ctr"/>
                      <a:r>
                        <a:rPr lang="tr-TR" b="1" dirty="0" smtClean="0">
                          <a:solidFill>
                            <a:srgbClr val="3366CC"/>
                          </a:solidFill>
                        </a:rPr>
                        <a:t>5</a:t>
                      </a:r>
                      <a:endParaRPr lang="tr-TR" b="1" dirty="0">
                        <a:solidFill>
                          <a:srgbClr val="3366CC"/>
                        </a:solidFill>
                      </a:endParaRPr>
                    </a:p>
                  </a:txBody>
                  <a:tcPr/>
                </a:tc>
                <a:tc>
                  <a:txBody>
                    <a:bodyPr/>
                    <a:lstStyle/>
                    <a:p>
                      <a:pPr algn="ctr"/>
                      <a:r>
                        <a:rPr lang="tr-TR" b="1" dirty="0" smtClean="0">
                          <a:solidFill>
                            <a:srgbClr val="3366CC"/>
                          </a:solidFill>
                        </a:rPr>
                        <a:t>-</a:t>
                      </a:r>
                      <a:endParaRPr lang="tr-TR" b="1" dirty="0">
                        <a:solidFill>
                          <a:srgbClr val="3366CC"/>
                        </a:solidFill>
                      </a:endParaRPr>
                    </a:p>
                  </a:txBody>
                  <a:tcPr/>
                </a:tc>
              </a:tr>
              <a:tr h="534917">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tr-TR" sz="1300" b="1" dirty="0" smtClean="0">
                          <a:solidFill>
                            <a:srgbClr val="FF0000"/>
                          </a:solidFill>
                        </a:rPr>
                        <a:t>00,00-42,49</a:t>
                      </a:r>
                      <a:endParaRPr lang="tr-TR" sz="1300" b="1" dirty="0">
                        <a:solidFill>
                          <a:srgbClr val="FF0000"/>
                        </a:solidFill>
                      </a:endParaRPr>
                    </a:p>
                  </a:txBody>
                  <a:tcPr/>
                </a:tc>
                <a:tc>
                  <a:txBody>
                    <a:bodyPr/>
                    <a:lstStyle/>
                    <a:p>
                      <a:pPr algn="ctr"/>
                      <a:r>
                        <a:rPr lang="tr-TR" b="1" dirty="0" smtClean="0">
                          <a:solidFill>
                            <a:srgbClr val="3366CC"/>
                          </a:solidFill>
                        </a:rPr>
                        <a:t>1</a:t>
                      </a:r>
                      <a:endParaRPr lang="tr-TR" b="1" dirty="0">
                        <a:solidFill>
                          <a:srgbClr val="3366CC"/>
                        </a:solidFill>
                      </a:endParaRPr>
                    </a:p>
                  </a:txBody>
                  <a:tcPr/>
                </a:tc>
                <a:tc>
                  <a:txBody>
                    <a:bodyPr/>
                    <a:lstStyle/>
                    <a:p>
                      <a:pPr algn="ctr"/>
                      <a:r>
                        <a:rPr lang="tr-TR" b="1" dirty="0" smtClean="0">
                          <a:solidFill>
                            <a:srgbClr val="3366CC"/>
                          </a:solidFill>
                        </a:rPr>
                        <a:t>1</a:t>
                      </a:r>
                      <a:endParaRPr lang="tr-TR" b="1" dirty="0">
                        <a:solidFill>
                          <a:srgbClr val="3366CC"/>
                        </a:solidFill>
                      </a:endParaRPr>
                    </a:p>
                  </a:txBody>
                  <a:tcPr/>
                </a:tc>
                <a:tc>
                  <a:txBody>
                    <a:bodyPr/>
                    <a:lstStyle/>
                    <a:p>
                      <a:pPr algn="ctr"/>
                      <a:r>
                        <a:rPr lang="tr-TR" b="1" dirty="0" smtClean="0">
                          <a:solidFill>
                            <a:srgbClr val="3366CC"/>
                          </a:solidFill>
                        </a:rPr>
                        <a:t>3</a:t>
                      </a:r>
                      <a:endParaRPr lang="tr-TR" b="1" dirty="0">
                        <a:solidFill>
                          <a:srgbClr val="3366CC"/>
                        </a:solidFill>
                      </a:endParaRPr>
                    </a:p>
                  </a:txBody>
                  <a:tcPr/>
                </a:tc>
                <a:tc>
                  <a:txBody>
                    <a:bodyPr/>
                    <a:lstStyle/>
                    <a:p>
                      <a:pPr algn="ctr"/>
                      <a:r>
                        <a:rPr lang="tr-TR" b="1" dirty="0" smtClean="0">
                          <a:solidFill>
                            <a:srgbClr val="3366CC"/>
                          </a:solidFill>
                        </a:rPr>
                        <a:t>2</a:t>
                      </a:r>
                      <a:endParaRPr lang="tr-TR" b="1" dirty="0">
                        <a:solidFill>
                          <a:srgbClr val="3366CC"/>
                        </a:solidFill>
                      </a:endParaRPr>
                    </a:p>
                  </a:txBody>
                  <a:tcPr/>
                </a:tc>
                <a:tc>
                  <a:txBody>
                    <a:bodyPr/>
                    <a:lstStyle/>
                    <a:p>
                      <a:pPr algn="ctr"/>
                      <a:r>
                        <a:rPr lang="tr-TR" b="1" dirty="0" smtClean="0">
                          <a:solidFill>
                            <a:srgbClr val="3366CC"/>
                          </a:solidFill>
                        </a:rPr>
                        <a:t>5</a:t>
                      </a:r>
                      <a:endParaRPr lang="tr-TR" b="1" dirty="0">
                        <a:solidFill>
                          <a:srgbClr val="3366CC"/>
                        </a:solidFill>
                      </a:endParaRPr>
                    </a:p>
                  </a:txBody>
                  <a:tcPr/>
                </a:tc>
                <a:tc>
                  <a:txBody>
                    <a:bodyPr/>
                    <a:lstStyle/>
                    <a:p>
                      <a:pPr algn="ctr"/>
                      <a:r>
                        <a:rPr lang="tr-TR" b="1" dirty="0" smtClean="0">
                          <a:solidFill>
                            <a:srgbClr val="3366CC"/>
                          </a:solidFill>
                        </a:rPr>
                        <a:t>9</a:t>
                      </a:r>
                      <a:endParaRPr lang="tr-TR" b="1" dirty="0">
                        <a:solidFill>
                          <a:srgbClr val="3366CC"/>
                        </a:solidFill>
                      </a:endParaRPr>
                    </a:p>
                  </a:txBody>
                  <a:tcPr/>
                </a:tc>
                <a:tc>
                  <a:txBody>
                    <a:bodyPr/>
                    <a:lstStyle/>
                    <a:p>
                      <a:pPr algn="ctr"/>
                      <a:r>
                        <a:rPr lang="tr-TR" b="1" dirty="0" smtClean="0">
                          <a:solidFill>
                            <a:srgbClr val="3366CC"/>
                          </a:solidFill>
                        </a:rPr>
                        <a:t>5</a:t>
                      </a:r>
                      <a:endParaRPr lang="tr-TR" b="1" dirty="0">
                        <a:solidFill>
                          <a:srgbClr val="3366CC"/>
                        </a:solidFill>
                      </a:endParaRPr>
                    </a:p>
                  </a:txBody>
                  <a:tcPr/>
                </a:tc>
                <a:tc>
                  <a:txBody>
                    <a:bodyPr/>
                    <a:lstStyle/>
                    <a:p>
                      <a:pPr algn="ctr"/>
                      <a:r>
                        <a:rPr lang="tr-TR" b="1" dirty="0" smtClean="0">
                          <a:solidFill>
                            <a:srgbClr val="3366CC"/>
                          </a:solidFill>
                        </a:rPr>
                        <a:t>5</a:t>
                      </a:r>
                      <a:endParaRPr lang="tr-TR" b="1" dirty="0">
                        <a:solidFill>
                          <a:srgbClr val="3366CC"/>
                        </a:solidFill>
                      </a:endParaRPr>
                    </a:p>
                  </a:txBody>
                  <a:tcPr/>
                </a:tc>
                <a:tc>
                  <a:txBody>
                    <a:bodyPr/>
                    <a:lstStyle/>
                    <a:p>
                      <a:pPr algn="ctr"/>
                      <a:r>
                        <a:rPr lang="tr-TR" b="1" dirty="0" smtClean="0">
                          <a:solidFill>
                            <a:srgbClr val="3366CC"/>
                          </a:solidFill>
                        </a:rPr>
                        <a:t>1</a:t>
                      </a:r>
                      <a:endParaRPr lang="tr-TR" b="1" dirty="0">
                        <a:solidFill>
                          <a:srgbClr val="3366CC"/>
                        </a:solidFill>
                      </a:endParaRPr>
                    </a:p>
                  </a:txBody>
                  <a:tcPr/>
                </a:tc>
              </a:tr>
            </a:tbl>
          </a:graphicData>
        </a:graphic>
      </p:graphicFrame>
    </p:spTree>
    <p:extLst>
      <p:ext uri="{BB962C8B-B14F-4D97-AF65-F5344CB8AC3E}">
        <p14:creationId xmlns:p14="http://schemas.microsoft.com/office/powerpoint/2010/main" xmlns="" val="375296667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Alt Başlık 6"/>
          <p:cNvSpPr>
            <a:spLocks noGrp="1"/>
          </p:cNvSpPr>
          <p:nvPr>
            <p:ph type="subTitle" idx="1"/>
          </p:nvPr>
        </p:nvSpPr>
        <p:spPr>
          <a:xfrm>
            <a:off x="2051720" y="260648"/>
            <a:ext cx="6552728" cy="6242934"/>
          </a:xfrm>
        </p:spPr>
        <p:txBody>
          <a:bodyPr>
            <a:normAutofit/>
          </a:bodyPr>
          <a:lstStyle/>
          <a:p>
            <a:endParaRPr lang="tr-TR" sz="2000" dirty="0" smtClean="0">
              <a:solidFill>
                <a:srgbClr val="FF0000"/>
              </a:solidFill>
            </a:endParaRPr>
          </a:p>
        </p:txBody>
      </p:sp>
      <p:pic>
        <p:nvPicPr>
          <p:cNvPr id="9" name="Resim 8"/>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107504" y="138394"/>
            <a:ext cx="1735992" cy="2376264"/>
          </a:xfrm>
          <a:prstGeom prst="rect">
            <a:avLst/>
          </a:prstGeom>
        </p:spPr>
      </p:pic>
      <p:graphicFrame>
        <p:nvGraphicFramePr>
          <p:cNvPr id="2" name="Tablo 1"/>
          <p:cNvGraphicFramePr>
            <a:graphicFrameLocks noGrp="1"/>
          </p:cNvGraphicFramePr>
          <p:nvPr>
            <p:extLst>
              <p:ext uri="{D42A27DB-BD31-4B8C-83A1-F6EECF244321}">
                <p14:modId xmlns:p14="http://schemas.microsoft.com/office/powerpoint/2010/main" xmlns="" val="1128582548"/>
              </p:ext>
            </p:extLst>
          </p:nvPr>
        </p:nvGraphicFramePr>
        <p:xfrm>
          <a:off x="2051720" y="260652"/>
          <a:ext cx="6552729" cy="6264680"/>
        </p:xfrm>
        <a:graphic>
          <a:graphicData uri="http://schemas.openxmlformats.org/drawingml/2006/table">
            <a:tbl>
              <a:tblPr>
                <a:tableStyleId>{5C22544A-7EE6-4342-B048-85BDC9FD1C3A}</a:tableStyleId>
              </a:tblPr>
              <a:tblGrid>
                <a:gridCol w="1094163"/>
                <a:gridCol w="1094163"/>
                <a:gridCol w="1090080"/>
                <a:gridCol w="1090080"/>
                <a:gridCol w="1090080"/>
                <a:gridCol w="1094163"/>
              </a:tblGrid>
              <a:tr h="240949">
                <a:tc>
                  <a:txBody>
                    <a:bodyPr/>
                    <a:lstStyle/>
                    <a:p>
                      <a:pPr algn="ctr" fontAlgn="ctr"/>
                      <a:r>
                        <a:rPr lang="tr-TR" sz="800" b="1" u="none" strike="noStrike" dirty="0">
                          <a:solidFill>
                            <a:srgbClr val="FF0000"/>
                          </a:solidFill>
                          <a:effectLst/>
                        </a:rPr>
                        <a:t>ÖĞRENCİ SAYISI</a:t>
                      </a:r>
                      <a:endParaRPr lang="tr-TR" sz="800" b="1" i="0" u="none" strike="noStrike" dirty="0">
                        <a:solidFill>
                          <a:srgbClr val="FF0000"/>
                        </a:solidFill>
                        <a:effectLst/>
                        <a:latin typeface="Calibri"/>
                      </a:endParaRPr>
                    </a:p>
                  </a:txBody>
                  <a:tcPr marL="8700" marR="8700" marT="8700" marB="0" anchor="ctr"/>
                </a:tc>
                <a:tc>
                  <a:txBody>
                    <a:bodyPr/>
                    <a:lstStyle/>
                    <a:p>
                      <a:pPr algn="l" fontAlgn="ctr"/>
                      <a:r>
                        <a:rPr lang="tr-TR" sz="1200" b="1" i="0" u="none" strike="noStrike" dirty="0" smtClean="0">
                          <a:solidFill>
                            <a:srgbClr val="FF0000"/>
                          </a:solidFill>
                          <a:effectLst/>
                          <a:latin typeface="+mn-lt"/>
                        </a:rPr>
                        <a:t>30+</a:t>
                      </a:r>
                      <a:r>
                        <a:rPr lang="tr-TR" sz="1200" b="1" i="0" u="none" strike="noStrike" baseline="0" dirty="0" smtClean="0">
                          <a:solidFill>
                            <a:srgbClr val="FF0000"/>
                          </a:solidFill>
                          <a:effectLst/>
                          <a:latin typeface="+mn-lt"/>
                        </a:rPr>
                        <a:t> (32)</a:t>
                      </a:r>
                      <a:endParaRPr lang="tr-TR" sz="1200" b="1" i="0" u="none" strike="noStrike" dirty="0">
                        <a:solidFill>
                          <a:srgbClr val="FF0000"/>
                        </a:solidFill>
                        <a:effectLst/>
                        <a:latin typeface="Calibri"/>
                      </a:endParaRPr>
                    </a:p>
                  </a:txBody>
                  <a:tcPr marL="8700" marR="8700" marT="8700" marB="0" anchor="ctr"/>
                </a:tc>
                <a:tc gridSpan="2">
                  <a:txBody>
                    <a:bodyPr/>
                    <a:lstStyle/>
                    <a:p>
                      <a:pPr algn="l" fontAlgn="ctr"/>
                      <a:r>
                        <a:rPr lang="tr-TR" sz="1200" b="1" u="none" strike="noStrike">
                          <a:solidFill>
                            <a:srgbClr val="FF0000"/>
                          </a:solidFill>
                          <a:effectLst/>
                        </a:rPr>
                        <a:t>NOT ARALIĞI</a:t>
                      </a:r>
                      <a:endParaRPr lang="tr-TR" sz="1200" b="1" i="0" u="none" strike="noStrike">
                        <a:solidFill>
                          <a:srgbClr val="FF0000"/>
                        </a:solidFill>
                        <a:effectLst/>
                        <a:latin typeface="Calibri"/>
                      </a:endParaRPr>
                    </a:p>
                  </a:txBody>
                  <a:tcPr marL="6017" marR="6017" marT="6017" marB="0" anchor="ctr"/>
                </a:tc>
                <a:tc hMerge="1">
                  <a:txBody>
                    <a:bodyPr/>
                    <a:lstStyle/>
                    <a:p>
                      <a:endParaRPr lang="tr-TR"/>
                    </a:p>
                  </a:txBody>
                  <a:tcPr/>
                </a:tc>
                <a:tc gridSpan="2">
                  <a:txBody>
                    <a:bodyPr/>
                    <a:lstStyle/>
                    <a:p>
                      <a:pPr algn="l" fontAlgn="ctr"/>
                      <a:r>
                        <a:rPr lang="tr-TR" sz="1200" b="1" u="none" strike="noStrike" dirty="0">
                          <a:solidFill>
                            <a:srgbClr val="FF0000"/>
                          </a:solidFill>
                          <a:effectLst/>
                        </a:rPr>
                        <a:t>57,50-62,49</a:t>
                      </a:r>
                      <a:endParaRPr lang="tr-TR" sz="1200" b="1" i="0" u="none" strike="noStrike" dirty="0">
                        <a:solidFill>
                          <a:srgbClr val="FF0000"/>
                        </a:solidFill>
                        <a:effectLst/>
                        <a:latin typeface="Calibri"/>
                      </a:endParaRPr>
                    </a:p>
                  </a:txBody>
                  <a:tcPr marL="6017" marR="6017" marT="6017" marB="0" anchor="ctr"/>
                </a:tc>
                <a:tc hMerge="1">
                  <a:txBody>
                    <a:bodyPr/>
                    <a:lstStyle/>
                    <a:p>
                      <a:endParaRPr lang="tr-TR"/>
                    </a:p>
                  </a:txBody>
                  <a:tcPr/>
                </a:tc>
              </a:tr>
              <a:tr h="135662">
                <a:tc>
                  <a:txBody>
                    <a:bodyPr/>
                    <a:lstStyle/>
                    <a:p>
                      <a:pPr algn="l" fontAlgn="b"/>
                      <a:endParaRPr lang="tr-TR" sz="700" b="0" i="0" u="none" strike="noStrike">
                        <a:solidFill>
                          <a:srgbClr val="000000"/>
                        </a:solidFill>
                        <a:effectLst/>
                        <a:latin typeface="Calibri"/>
                      </a:endParaRPr>
                    </a:p>
                  </a:txBody>
                  <a:tcPr marL="6017" marR="6017" marT="6017" marB="0" anchor="b"/>
                </a:tc>
                <a:tc>
                  <a:txBody>
                    <a:bodyPr/>
                    <a:lstStyle/>
                    <a:p>
                      <a:pPr algn="l" fontAlgn="b"/>
                      <a:endParaRPr lang="tr-TR" sz="700" b="0" i="0" u="none" strike="noStrike">
                        <a:solidFill>
                          <a:srgbClr val="000000"/>
                        </a:solidFill>
                        <a:effectLst/>
                        <a:latin typeface="Calibri"/>
                      </a:endParaRPr>
                    </a:p>
                  </a:txBody>
                  <a:tcPr marL="6017" marR="6017" marT="6017" marB="0" anchor="b"/>
                </a:tc>
                <a:tc>
                  <a:txBody>
                    <a:bodyPr/>
                    <a:lstStyle/>
                    <a:p>
                      <a:pPr algn="l" fontAlgn="b"/>
                      <a:endParaRPr lang="tr-TR" sz="700" b="0" i="0" u="none" strike="noStrike">
                        <a:solidFill>
                          <a:srgbClr val="000000"/>
                        </a:solidFill>
                        <a:effectLst/>
                        <a:latin typeface="Calibri"/>
                      </a:endParaRPr>
                    </a:p>
                  </a:txBody>
                  <a:tcPr marL="6017" marR="6017" marT="6017" marB="0" anchor="b"/>
                </a:tc>
                <a:tc>
                  <a:txBody>
                    <a:bodyPr/>
                    <a:lstStyle/>
                    <a:p>
                      <a:pPr algn="l" fontAlgn="b"/>
                      <a:endParaRPr lang="tr-TR" sz="700" b="0" i="0" u="none" strike="noStrike">
                        <a:solidFill>
                          <a:srgbClr val="000000"/>
                        </a:solidFill>
                        <a:effectLst/>
                        <a:latin typeface="Calibri"/>
                      </a:endParaRPr>
                    </a:p>
                  </a:txBody>
                  <a:tcPr marL="6017" marR="6017" marT="6017" marB="0" anchor="b"/>
                </a:tc>
                <a:tc>
                  <a:txBody>
                    <a:bodyPr/>
                    <a:lstStyle/>
                    <a:p>
                      <a:pPr algn="l" fontAlgn="b"/>
                      <a:endParaRPr lang="tr-TR" sz="700" b="0" i="0" u="none" strike="noStrike">
                        <a:solidFill>
                          <a:srgbClr val="000000"/>
                        </a:solidFill>
                        <a:effectLst/>
                        <a:latin typeface="Calibri"/>
                      </a:endParaRPr>
                    </a:p>
                  </a:txBody>
                  <a:tcPr marL="6017" marR="6017" marT="6017" marB="0" anchor="b"/>
                </a:tc>
                <a:tc>
                  <a:txBody>
                    <a:bodyPr/>
                    <a:lstStyle/>
                    <a:p>
                      <a:pPr algn="l" fontAlgn="b"/>
                      <a:endParaRPr lang="tr-TR" sz="700" b="0" i="0" u="none" strike="noStrike">
                        <a:solidFill>
                          <a:srgbClr val="000000"/>
                        </a:solidFill>
                        <a:effectLst/>
                        <a:latin typeface="Calibri"/>
                      </a:endParaRPr>
                    </a:p>
                  </a:txBody>
                  <a:tcPr marL="6017" marR="6017" marT="6017" marB="0" anchor="b"/>
                </a:tc>
              </a:tr>
              <a:tr h="282429">
                <a:tc>
                  <a:txBody>
                    <a:bodyPr/>
                    <a:lstStyle/>
                    <a:p>
                      <a:pPr algn="ctr" fontAlgn="ctr"/>
                      <a:r>
                        <a:rPr lang="tr-TR" sz="500" u="none" strike="noStrike">
                          <a:effectLst/>
                        </a:rPr>
                        <a:t>HAM NOT</a:t>
                      </a:r>
                      <a:endParaRPr lang="tr-TR" sz="500" b="1" i="0" u="none" strike="noStrike">
                        <a:solidFill>
                          <a:srgbClr val="000000"/>
                        </a:solidFill>
                        <a:effectLst/>
                        <a:latin typeface="Calibri"/>
                      </a:endParaRPr>
                    </a:p>
                  </a:txBody>
                  <a:tcPr marL="6017" marR="6017" marT="6017" marB="0" anchor="ctr"/>
                </a:tc>
                <a:tc>
                  <a:txBody>
                    <a:bodyPr/>
                    <a:lstStyle/>
                    <a:p>
                      <a:pPr algn="ctr" fontAlgn="ctr"/>
                      <a:r>
                        <a:rPr lang="tr-TR" sz="500" u="none" strike="noStrike">
                          <a:effectLst/>
                        </a:rPr>
                        <a:t>Z</a:t>
                      </a:r>
                      <a:endParaRPr lang="tr-TR" sz="500" b="1" i="0" u="none" strike="noStrike">
                        <a:solidFill>
                          <a:srgbClr val="000000"/>
                        </a:solidFill>
                        <a:effectLst/>
                        <a:latin typeface="Calibri"/>
                      </a:endParaRPr>
                    </a:p>
                  </a:txBody>
                  <a:tcPr marL="6017" marR="6017" marT="6017" marB="0" anchor="ctr"/>
                </a:tc>
                <a:tc>
                  <a:txBody>
                    <a:bodyPr/>
                    <a:lstStyle/>
                    <a:p>
                      <a:pPr algn="ctr" fontAlgn="ctr"/>
                      <a:r>
                        <a:rPr lang="tr-TR" sz="500" u="none" strike="noStrike">
                          <a:effectLst/>
                        </a:rPr>
                        <a:t>T=(z*10)+50</a:t>
                      </a:r>
                      <a:endParaRPr lang="tr-TR" sz="500" b="1" i="0" u="none" strike="noStrike">
                        <a:solidFill>
                          <a:srgbClr val="000000"/>
                        </a:solidFill>
                        <a:effectLst/>
                        <a:latin typeface="Calibri"/>
                      </a:endParaRPr>
                    </a:p>
                  </a:txBody>
                  <a:tcPr marL="6017" marR="6017" marT="6017" marB="0" anchor="ctr"/>
                </a:tc>
                <a:tc>
                  <a:txBody>
                    <a:bodyPr/>
                    <a:lstStyle/>
                    <a:p>
                      <a:pPr algn="ctr" fontAlgn="ctr"/>
                      <a:r>
                        <a:rPr lang="tr-TR" sz="500" u="none" strike="noStrike">
                          <a:effectLst/>
                        </a:rPr>
                        <a:t>T Skor</a:t>
                      </a:r>
                      <a:endParaRPr lang="tr-TR" sz="500" b="1" i="0" u="none" strike="noStrike">
                        <a:solidFill>
                          <a:srgbClr val="000000"/>
                        </a:solidFill>
                        <a:effectLst/>
                        <a:latin typeface="Calibri"/>
                      </a:endParaRPr>
                    </a:p>
                  </a:txBody>
                  <a:tcPr marL="6017" marR="6017" marT="6017" marB="0" anchor="ctr"/>
                </a:tc>
                <a:tc>
                  <a:txBody>
                    <a:bodyPr/>
                    <a:lstStyle/>
                    <a:p>
                      <a:pPr algn="ctr" fontAlgn="ctr"/>
                      <a:r>
                        <a:rPr lang="tr-TR" sz="500" u="none" strike="noStrike">
                          <a:effectLst/>
                        </a:rPr>
                        <a:t>HARF NOTU</a:t>
                      </a:r>
                      <a:endParaRPr lang="tr-TR" sz="500" b="1" i="0" u="none" strike="noStrike">
                        <a:solidFill>
                          <a:srgbClr val="000000"/>
                        </a:solidFill>
                        <a:effectLst/>
                        <a:latin typeface="Calibri"/>
                      </a:endParaRPr>
                    </a:p>
                  </a:txBody>
                  <a:tcPr marL="6017" marR="6017" marT="6017" marB="0" anchor="ctr"/>
                </a:tc>
                <a:tc>
                  <a:txBody>
                    <a:bodyPr/>
                    <a:lstStyle/>
                    <a:p>
                      <a:pPr algn="ctr" fontAlgn="ctr"/>
                      <a:r>
                        <a:rPr lang="tr-TR" sz="500" u="none" strike="noStrike">
                          <a:effectLst/>
                        </a:rPr>
                        <a:t>DAĞILIM (ÖĞRENCI SAYISI)</a:t>
                      </a:r>
                      <a:endParaRPr lang="tr-TR" sz="500" b="1" i="0" u="none" strike="noStrike">
                        <a:solidFill>
                          <a:srgbClr val="000000"/>
                        </a:solidFill>
                        <a:effectLst/>
                        <a:latin typeface="Calibri"/>
                      </a:endParaRPr>
                    </a:p>
                  </a:txBody>
                  <a:tcPr marL="6017" marR="6017" marT="6017" marB="0" anchor="ctr"/>
                </a:tc>
              </a:tr>
              <a:tr h="154008">
                <a:tc>
                  <a:txBody>
                    <a:bodyPr/>
                    <a:lstStyle/>
                    <a:p>
                      <a:pPr algn="ctr" fontAlgn="ctr"/>
                      <a:r>
                        <a:rPr lang="tr-TR" sz="700" u="none" strike="noStrike">
                          <a:effectLst/>
                        </a:rPr>
                        <a:t>90,00</a:t>
                      </a:r>
                      <a:endParaRPr lang="tr-TR" sz="700" b="0" i="0" u="none" strike="noStrike">
                        <a:solidFill>
                          <a:srgbClr val="000000"/>
                        </a:solidFill>
                        <a:effectLst/>
                        <a:latin typeface="Calibri"/>
                      </a:endParaRPr>
                    </a:p>
                  </a:txBody>
                  <a:tcPr marL="6017" marR="6017" marT="6017" marB="0" anchor="ctr"/>
                </a:tc>
                <a:tc>
                  <a:txBody>
                    <a:bodyPr/>
                    <a:lstStyle/>
                    <a:p>
                      <a:pPr algn="r" fontAlgn="ctr"/>
                      <a:r>
                        <a:rPr lang="tr-TR" sz="700" u="none" strike="noStrike">
                          <a:effectLst/>
                        </a:rPr>
                        <a:t>1,44556</a:t>
                      </a:r>
                      <a:endParaRPr lang="tr-TR" sz="700" b="0" i="0" u="none" strike="noStrike">
                        <a:solidFill>
                          <a:srgbClr val="000000"/>
                        </a:solidFill>
                        <a:effectLst/>
                        <a:latin typeface="Calibri"/>
                      </a:endParaRPr>
                    </a:p>
                  </a:txBody>
                  <a:tcPr marL="6017" marR="6017" marT="6017" marB="0" anchor="ctr"/>
                </a:tc>
                <a:tc>
                  <a:txBody>
                    <a:bodyPr/>
                    <a:lstStyle/>
                    <a:p>
                      <a:pPr algn="r" fontAlgn="ctr"/>
                      <a:r>
                        <a:rPr lang="tr-TR" sz="700" u="none" strike="noStrike">
                          <a:effectLst/>
                        </a:rPr>
                        <a:t>64,45556513</a:t>
                      </a:r>
                      <a:endParaRPr lang="tr-TR" sz="700" b="0" i="0" u="none" strike="noStrike">
                        <a:solidFill>
                          <a:srgbClr val="000000"/>
                        </a:solidFill>
                        <a:effectLst/>
                        <a:latin typeface="Calibri"/>
                      </a:endParaRPr>
                    </a:p>
                  </a:txBody>
                  <a:tcPr marL="6017" marR="6017" marT="6017" marB="0" anchor="ctr"/>
                </a:tc>
                <a:tc>
                  <a:txBody>
                    <a:bodyPr/>
                    <a:lstStyle/>
                    <a:p>
                      <a:pPr algn="ctr" fontAlgn="ctr"/>
                      <a:r>
                        <a:rPr lang="tr-TR" sz="700" u="none" strike="noStrike">
                          <a:effectLst/>
                        </a:rPr>
                        <a:t>64,46</a:t>
                      </a:r>
                      <a:endParaRPr lang="tr-TR" sz="700" b="0" i="0" u="none" strike="noStrike">
                        <a:solidFill>
                          <a:srgbClr val="000000"/>
                        </a:solidFill>
                        <a:effectLst/>
                        <a:latin typeface="Calibri"/>
                      </a:endParaRPr>
                    </a:p>
                  </a:txBody>
                  <a:tcPr marL="6017" marR="6017" marT="6017" marB="0" anchor="ctr"/>
                </a:tc>
                <a:tc>
                  <a:txBody>
                    <a:bodyPr/>
                    <a:lstStyle/>
                    <a:p>
                      <a:pPr algn="ctr" fontAlgn="b"/>
                      <a:r>
                        <a:rPr lang="tr-TR" sz="700" u="none" strike="noStrike">
                          <a:effectLst/>
                        </a:rPr>
                        <a:t>AA</a:t>
                      </a:r>
                      <a:endParaRPr lang="tr-TR" sz="700" b="0" i="0" u="none" strike="noStrike">
                        <a:solidFill>
                          <a:srgbClr val="000000"/>
                        </a:solidFill>
                        <a:effectLst/>
                        <a:latin typeface="Calibri"/>
                      </a:endParaRPr>
                    </a:p>
                  </a:txBody>
                  <a:tcPr marL="6017" marR="6017" marT="6017" marB="0" anchor="b"/>
                </a:tc>
                <a:tc>
                  <a:txBody>
                    <a:bodyPr/>
                    <a:lstStyle/>
                    <a:p>
                      <a:pPr algn="ctr" fontAlgn="ctr"/>
                      <a:r>
                        <a:rPr lang="tr-TR" sz="800" u="none" strike="noStrike">
                          <a:effectLst/>
                        </a:rPr>
                        <a:t>2</a:t>
                      </a:r>
                      <a:endParaRPr lang="tr-TR" sz="800" b="1" i="0" u="none" strike="noStrike">
                        <a:solidFill>
                          <a:srgbClr val="000000"/>
                        </a:solidFill>
                        <a:effectLst/>
                        <a:latin typeface="Calibri"/>
                      </a:endParaRPr>
                    </a:p>
                  </a:txBody>
                  <a:tcPr marL="6017" marR="6017" marT="6017" marB="0" anchor="ctr"/>
                </a:tc>
              </a:tr>
              <a:tr h="154008">
                <a:tc>
                  <a:txBody>
                    <a:bodyPr/>
                    <a:lstStyle/>
                    <a:p>
                      <a:pPr algn="ctr" fontAlgn="ctr"/>
                      <a:r>
                        <a:rPr lang="tr-TR" sz="700" u="none" strike="noStrike">
                          <a:effectLst/>
                        </a:rPr>
                        <a:t>89,00</a:t>
                      </a:r>
                      <a:endParaRPr lang="tr-TR" sz="700" b="0" i="0" u="none" strike="noStrike">
                        <a:solidFill>
                          <a:srgbClr val="000000"/>
                        </a:solidFill>
                        <a:effectLst/>
                        <a:latin typeface="Calibri"/>
                      </a:endParaRPr>
                    </a:p>
                  </a:txBody>
                  <a:tcPr marL="6017" marR="6017" marT="6017" marB="0" anchor="ctr"/>
                </a:tc>
                <a:tc>
                  <a:txBody>
                    <a:bodyPr/>
                    <a:lstStyle/>
                    <a:p>
                      <a:pPr algn="r" fontAlgn="ctr"/>
                      <a:r>
                        <a:rPr lang="tr-TR" sz="700" u="none" strike="noStrike">
                          <a:effectLst/>
                        </a:rPr>
                        <a:t>1,40086</a:t>
                      </a:r>
                      <a:endParaRPr lang="tr-TR" sz="700" b="0" i="0" u="none" strike="noStrike">
                        <a:solidFill>
                          <a:srgbClr val="000000"/>
                        </a:solidFill>
                        <a:effectLst/>
                        <a:latin typeface="Calibri"/>
                      </a:endParaRPr>
                    </a:p>
                  </a:txBody>
                  <a:tcPr marL="6017" marR="6017" marT="6017" marB="0" anchor="ctr"/>
                </a:tc>
                <a:tc>
                  <a:txBody>
                    <a:bodyPr/>
                    <a:lstStyle/>
                    <a:p>
                      <a:pPr algn="r" fontAlgn="ctr"/>
                      <a:r>
                        <a:rPr lang="tr-TR" sz="700" u="none" strike="noStrike">
                          <a:effectLst/>
                        </a:rPr>
                        <a:t>64,00857796</a:t>
                      </a:r>
                      <a:endParaRPr lang="tr-TR" sz="700" b="0" i="0" u="none" strike="noStrike">
                        <a:solidFill>
                          <a:srgbClr val="000000"/>
                        </a:solidFill>
                        <a:effectLst/>
                        <a:latin typeface="Calibri"/>
                      </a:endParaRPr>
                    </a:p>
                  </a:txBody>
                  <a:tcPr marL="6017" marR="6017" marT="6017" marB="0" anchor="ctr"/>
                </a:tc>
                <a:tc>
                  <a:txBody>
                    <a:bodyPr/>
                    <a:lstStyle/>
                    <a:p>
                      <a:pPr algn="ctr" fontAlgn="ctr"/>
                      <a:r>
                        <a:rPr lang="tr-TR" sz="700" u="none" strike="noStrike">
                          <a:effectLst/>
                        </a:rPr>
                        <a:t>64,01</a:t>
                      </a:r>
                      <a:endParaRPr lang="tr-TR" sz="700" b="0" i="0" u="none" strike="noStrike">
                        <a:solidFill>
                          <a:srgbClr val="000000"/>
                        </a:solidFill>
                        <a:effectLst/>
                        <a:latin typeface="Calibri"/>
                      </a:endParaRPr>
                    </a:p>
                  </a:txBody>
                  <a:tcPr marL="6017" marR="6017" marT="6017" marB="0" anchor="ctr"/>
                </a:tc>
                <a:tc>
                  <a:txBody>
                    <a:bodyPr/>
                    <a:lstStyle/>
                    <a:p>
                      <a:pPr algn="ctr" fontAlgn="b"/>
                      <a:r>
                        <a:rPr lang="tr-TR" sz="700" u="none" strike="noStrike">
                          <a:effectLst/>
                        </a:rPr>
                        <a:t>AA</a:t>
                      </a:r>
                      <a:endParaRPr lang="tr-TR" sz="700" b="0" i="0" u="none" strike="noStrike">
                        <a:solidFill>
                          <a:srgbClr val="000000"/>
                        </a:solidFill>
                        <a:effectLst/>
                        <a:latin typeface="Calibri"/>
                      </a:endParaRPr>
                    </a:p>
                  </a:txBody>
                  <a:tcPr marL="6017" marR="6017" marT="6017" marB="0" anchor="b"/>
                </a:tc>
                <a:tc>
                  <a:txBody>
                    <a:bodyPr/>
                    <a:lstStyle/>
                    <a:p>
                      <a:pPr algn="ctr" fontAlgn="ctr"/>
                      <a:endParaRPr lang="tr-TR" sz="800" b="1" i="0" u="none" strike="noStrike">
                        <a:solidFill>
                          <a:srgbClr val="000000"/>
                        </a:solidFill>
                        <a:effectLst/>
                        <a:latin typeface="Calibri"/>
                      </a:endParaRPr>
                    </a:p>
                  </a:txBody>
                  <a:tcPr marL="6017" marR="6017" marT="6017" marB="0" anchor="ctr"/>
                </a:tc>
              </a:tr>
              <a:tr h="154008">
                <a:tc>
                  <a:txBody>
                    <a:bodyPr/>
                    <a:lstStyle/>
                    <a:p>
                      <a:pPr algn="ctr" fontAlgn="ctr"/>
                      <a:r>
                        <a:rPr lang="tr-TR" sz="700" u="none" strike="noStrike">
                          <a:effectLst/>
                        </a:rPr>
                        <a:t>85,00</a:t>
                      </a:r>
                      <a:endParaRPr lang="tr-TR" sz="700" b="0" i="0" u="none" strike="noStrike">
                        <a:solidFill>
                          <a:srgbClr val="000000"/>
                        </a:solidFill>
                        <a:effectLst/>
                        <a:latin typeface="Calibri"/>
                      </a:endParaRPr>
                    </a:p>
                  </a:txBody>
                  <a:tcPr marL="6017" marR="6017" marT="6017" marB="0" anchor="ctr"/>
                </a:tc>
                <a:tc>
                  <a:txBody>
                    <a:bodyPr/>
                    <a:lstStyle/>
                    <a:p>
                      <a:pPr algn="r" fontAlgn="ctr"/>
                      <a:r>
                        <a:rPr lang="tr-TR" sz="700" u="none" strike="noStrike">
                          <a:effectLst/>
                        </a:rPr>
                        <a:t>1,22206</a:t>
                      </a:r>
                      <a:endParaRPr lang="tr-TR" sz="700" b="0" i="0" u="none" strike="noStrike">
                        <a:solidFill>
                          <a:srgbClr val="000000"/>
                        </a:solidFill>
                        <a:effectLst/>
                        <a:latin typeface="Calibri"/>
                      </a:endParaRPr>
                    </a:p>
                  </a:txBody>
                  <a:tcPr marL="6017" marR="6017" marT="6017" marB="0" anchor="ctr"/>
                </a:tc>
                <a:tc>
                  <a:txBody>
                    <a:bodyPr/>
                    <a:lstStyle/>
                    <a:p>
                      <a:pPr algn="r" fontAlgn="ctr"/>
                      <a:r>
                        <a:rPr lang="tr-TR" sz="700" u="none" strike="noStrike">
                          <a:effectLst/>
                        </a:rPr>
                        <a:t>62,22062927</a:t>
                      </a:r>
                      <a:endParaRPr lang="tr-TR" sz="700" b="0" i="0" u="none" strike="noStrike">
                        <a:solidFill>
                          <a:srgbClr val="000000"/>
                        </a:solidFill>
                        <a:effectLst/>
                        <a:latin typeface="Calibri"/>
                      </a:endParaRPr>
                    </a:p>
                  </a:txBody>
                  <a:tcPr marL="6017" marR="6017" marT="6017" marB="0" anchor="ctr"/>
                </a:tc>
                <a:tc>
                  <a:txBody>
                    <a:bodyPr/>
                    <a:lstStyle/>
                    <a:p>
                      <a:pPr algn="ctr" fontAlgn="ctr"/>
                      <a:r>
                        <a:rPr lang="tr-TR" sz="700" u="none" strike="noStrike">
                          <a:effectLst/>
                        </a:rPr>
                        <a:t>62,22</a:t>
                      </a:r>
                      <a:endParaRPr lang="tr-TR" sz="700" b="0" i="0" u="none" strike="noStrike">
                        <a:solidFill>
                          <a:srgbClr val="000000"/>
                        </a:solidFill>
                        <a:effectLst/>
                        <a:latin typeface="Calibri"/>
                      </a:endParaRPr>
                    </a:p>
                  </a:txBody>
                  <a:tcPr marL="6017" marR="6017" marT="6017" marB="0" anchor="ctr"/>
                </a:tc>
                <a:tc>
                  <a:txBody>
                    <a:bodyPr/>
                    <a:lstStyle/>
                    <a:p>
                      <a:pPr algn="ctr" fontAlgn="b"/>
                      <a:r>
                        <a:rPr lang="tr-TR" sz="700" u="none" strike="noStrike">
                          <a:effectLst/>
                        </a:rPr>
                        <a:t>BA</a:t>
                      </a:r>
                      <a:endParaRPr lang="tr-TR" sz="700" b="0" i="0" u="none" strike="noStrike">
                        <a:solidFill>
                          <a:srgbClr val="000000"/>
                        </a:solidFill>
                        <a:effectLst/>
                        <a:latin typeface="Calibri"/>
                      </a:endParaRPr>
                    </a:p>
                  </a:txBody>
                  <a:tcPr marL="6017" marR="6017" marT="6017" marB="0" anchor="b"/>
                </a:tc>
                <a:tc>
                  <a:txBody>
                    <a:bodyPr/>
                    <a:lstStyle/>
                    <a:p>
                      <a:pPr algn="ctr" fontAlgn="ctr"/>
                      <a:r>
                        <a:rPr lang="tr-TR" sz="800" u="none" strike="noStrike">
                          <a:effectLst/>
                        </a:rPr>
                        <a:t>5</a:t>
                      </a:r>
                      <a:endParaRPr lang="tr-TR" sz="800" b="1" i="0" u="none" strike="noStrike">
                        <a:solidFill>
                          <a:srgbClr val="000000"/>
                        </a:solidFill>
                        <a:effectLst/>
                        <a:latin typeface="Calibri"/>
                      </a:endParaRPr>
                    </a:p>
                  </a:txBody>
                  <a:tcPr marL="6017" marR="6017" marT="6017" marB="0" anchor="ctr"/>
                </a:tc>
              </a:tr>
              <a:tr h="154008">
                <a:tc>
                  <a:txBody>
                    <a:bodyPr/>
                    <a:lstStyle/>
                    <a:p>
                      <a:pPr algn="ctr" fontAlgn="ctr"/>
                      <a:r>
                        <a:rPr lang="tr-TR" sz="700" u="none" strike="noStrike">
                          <a:effectLst/>
                        </a:rPr>
                        <a:t>83,00</a:t>
                      </a:r>
                      <a:endParaRPr lang="tr-TR" sz="700" b="0" i="0" u="none" strike="noStrike">
                        <a:solidFill>
                          <a:srgbClr val="000000"/>
                        </a:solidFill>
                        <a:effectLst/>
                        <a:latin typeface="Calibri"/>
                      </a:endParaRPr>
                    </a:p>
                  </a:txBody>
                  <a:tcPr marL="6017" marR="6017" marT="6017" marB="0" anchor="ctr"/>
                </a:tc>
                <a:tc>
                  <a:txBody>
                    <a:bodyPr/>
                    <a:lstStyle/>
                    <a:p>
                      <a:pPr algn="r" fontAlgn="ctr"/>
                      <a:r>
                        <a:rPr lang="tr-TR" sz="700" u="none" strike="noStrike">
                          <a:effectLst/>
                        </a:rPr>
                        <a:t>1,13267</a:t>
                      </a:r>
                      <a:endParaRPr lang="tr-TR" sz="700" b="0" i="0" u="none" strike="noStrike">
                        <a:solidFill>
                          <a:srgbClr val="000000"/>
                        </a:solidFill>
                        <a:effectLst/>
                        <a:latin typeface="Calibri"/>
                      </a:endParaRPr>
                    </a:p>
                  </a:txBody>
                  <a:tcPr marL="6017" marR="6017" marT="6017" marB="0" anchor="ctr"/>
                </a:tc>
                <a:tc>
                  <a:txBody>
                    <a:bodyPr/>
                    <a:lstStyle/>
                    <a:p>
                      <a:pPr algn="r" fontAlgn="ctr"/>
                      <a:r>
                        <a:rPr lang="tr-TR" sz="700" u="none" strike="noStrike">
                          <a:effectLst/>
                        </a:rPr>
                        <a:t>61,32665493</a:t>
                      </a:r>
                      <a:endParaRPr lang="tr-TR" sz="700" b="0" i="0" u="none" strike="noStrike">
                        <a:solidFill>
                          <a:srgbClr val="000000"/>
                        </a:solidFill>
                        <a:effectLst/>
                        <a:latin typeface="Calibri"/>
                      </a:endParaRPr>
                    </a:p>
                  </a:txBody>
                  <a:tcPr marL="6017" marR="6017" marT="6017" marB="0" anchor="ctr"/>
                </a:tc>
                <a:tc>
                  <a:txBody>
                    <a:bodyPr/>
                    <a:lstStyle/>
                    <a:p>
                      <a:pPr algn="ctr" fontAlgn="ctr"/>
                      <a:r>
                        <a:rPr lang="tr-TR" sz="700" u="none" strike="noStrike">
                          <a:effectLst/>
                        </a:rPr>
                        <a:t>61,33</a:t>
                      </a:r>
                      <a:endParaRPr lang="tr-TR" sz="700" b="0" i="0" u="none" strike="noStrike">
                        <a:solidFill>
                          <a:srgbClr val="000000"/>
                        </a:solidFill>
                        <a:effectLst/>
                        <a:latin typeface="Calibri"/>
                      </a:endParaRPr>
                    </a:p>
                  </a:txBody>
                  <a:tcPr marL="6017" marR="6017" marT="6017" marB="0" anchor="ctr"/>
                </a:tc>
                <a:tc>
                  <a:txBody>
                    <a:bodyPr/>
                    <a:lstStyle/>
                    <a:p>
                      <a:pPr algn="ctr" fontAlgn="b"/>
                      <a:r>
                        <a:rPr lang="tr-TR" sz="700" u="none" strike="noStrike">
                          <a:effectLst/>
                        </a:rPr>
                        <a:t>BA</a:t>
                      </a:r>
                      <a:endParaRPr lang="tr-TR" sz="700" b="0" i="0" u="none" strike="noStrike">
                        <a:solidFill>
                          <a:srgbClr val="000000"/>
                        </a:solidFill>
                        <a:effectLst/>
                        <a:latin typeface="Calibri"/>
                      </a:endParaRPr>
                    </a:p>
                  </a:txBody>
                  <a:tcPr marL="6017" marR="6017" marT="6017" marB="0" anchor="b"/>
                </a:tc>
                <a:tc>
                  <a:txBody>
                    <a:bodyPr/>
                    <a:lstStyle/>
                    <a:p>
                      <a:pPr algn="ctr" fontAlgn="ctr"/>
                      <a:endParaRPr lang="tr-TR" sz="800" b="1" i="0" u="none" strike="noStrike">
                        <a:solidFill>
                          <a:srgbClr val="000000"/>
                        </a:solidFill>
                        <a:effectLst/>
                        <a:latin typeface="Calibri"/>
                      </a:endParaRPr>
                    </a:p>
                  </a:txBody>
                  <a:tcPr marL="6017" marR="6017" marT="6017" marB="0" anchor="ctr"/>
                </a:tc>
              </a:tr>
              <a:tr h="154008">
                <a:tc>
                  <a:txBody>
                    <a:bodyPr/>
                    <a:lstStyle/>
                    <a:p>
                      <a:pPr algn="ctr" fontAlgn="ctr"/>
                      <a:r>
                        <a:rPr lang="tr-TR" sz="700" u="none" strike="noStrike">
                          <a:effectLst/>
                        </a:rPr>
                        <a:t>80,00</a:t>
                      </a:r>
                      <a:endParaRPr lang="tr-TR" sz="700" b="0" i="0" u="none" strike="noStrike">
                        <a:solidFill>
                          <a:srgbClr val="000000"/>
                        </a:solidFill>
                        <a:effectLst/>
                        <a:latin typeface="Calibri"/>
                      </a:endParaRPr>
                    </a:p>
                  </a:txBody>
                  <a:tcPr marL="6017" marR="6017" marT="6017" marB="0" anchor="ctr"/>
                </a:tc>
                <a:tc>
                  <a:txBody>
                    <a:bodyPr/>
                    <a:lstStyle/>
                    <a:p>
                      <a:pPr algn="r" fontAlgn="ctr"/>
                      <a:r>
                        <a:rPr lang="tr-TR" sz="700" u="none" strike="noStrike">
                          <a:effectLst/>
                        </a:rPr>
                        <a:t>0,99857</a:t>
                      </a:r>
                      <a:endParaRPr lang="tr-TR" sz="700" b="0" i="0" u="none" strike="noStrike">
                        <a:solidFill>
                          <a:srgbClr val="000000"/>
                        </a:solidFill>
                        <a:effectLst/>
                        <a:latin typeface="Calibri"/>
                      </a:endParaRPr>
                    </a:p>
                  </a:txBody>
                  <a:tcPr marL="6017" marR="6017" marT="6017" marB="0" anchor="ctr"/>
                </a:tc>
                <a:tc>
                  <a:txBody>
                    <a:bodyPr/>
                    <a:lstStyle/>
                    <a:p>
                      <a:pPr algn="r" fontAlgn="ctr"/>
                      <a:r>
                        <a:rPr lang="tr-TR" sz="700" u="none" strike="noStrike">
                          <a:effectLst/>
                        </a:rPr>
                        <a:t>59,98569341</a:t>
                      </a:r>
                      <a:endParaRPr lang="tr-TR" sz="700" b="0" i="0" u="none" strike="noStrike">
                        <a:solidFill>
                          <a:srgbClr val="000000"/>
                        </a:solidFill>
                        <a:effectLst/>
                        <a:latin typeface="Calibri"/>
                      </a:endParaRPr>
                    </a:p>
                  </a:txBody>
                  <a:tcPr marL="6017" marR="6017" marT="6017" marB="0" anchor="ctr"/>
                </a:tc>
                <a:tc>
                  <a:txBody>
                    <a:bodyPr/>
                    <a:lstStyle/>
                    <a:p>
                      <a:pPr algn="ctr" fontAlgn="ctr"/>
                      <a:r>
                        <a:rPr lang="tr-TR" sz="700" u="none" strike="noStrike">
                          <a:effectLst/>
                        </a:rPr>
                        <a:t>59,99</a:t>
                      </a:r>
                      <a:endParaRPr lang="tr-TR" sz="700" b="0" i="0" u="none" strike="noStrike">
                        <a:solidFill>
                          <a:srgbClr val="000000"/>
                        </a:solidFill>
                        <a:effectLst/>
                        <a:latin typeface="Calibri"/>
                      </a:endParaRPr>
                    </a:p>
                  </a:txBody>
                  <a:tcPr marL="6017" marR="6017" marT="6017" marB="0" anchor="ctr"/>
                </a:tc>
                <a:tc>
                  <a:txBody>
                    <a:bodyPr/>
                    <a:lstStyle/>
                    <a:p>
                      <a:pPr algn="ctr" fontAlgn="b"/>
                      <a:r>
                        <a:rPr lang="tr-TR" sz="700" u="none" strike="noStrike">
                          <a:effectLst/>
                        </a:rPr>
                        <a:t>BA</a:t>
                      </a:r>
                      <a:endParaRPr lang="tr-TR" sz="700" b="0" i="0" u="none" strike="noStrike">
                        <a:solidFill>
                          <a:srgbClr val="000000"/>
                        </a:solidFill>
                        <a:effectLst/>
                        <a:latin typeface="Calibri"/>
                      </a:endParaRPr>
                    </a:p>
                  </a:txBody>
                  <a:tcPr marL="6017" marR="6017" marT="6017" marB="0" anchor="b"/>
                </a:tc>
                <a:tc>
                  <a:txBody>
                    <a:bodyPr/>
                    <a:lstStyle/>
                    <a:p>
                      <a:pPr algn="ctr" fontAlgn="ctr"/>
                      <a:endParaRPr lang="tr-TR" sz="800" b="1" i="0" u="none" strike="noStrike">
                        <a:solidFill>
                          <a:srgbClr val="000000"/>
                        </a:solidFill>
                        <a:effectLst/>
                        <a:latin typeface="Calibri"/>
                      </a:endParaRPr>
                    </a:p>
                  </a:txBody>
                  <a:tcPr marL="6017" marR="6017" marT="6017" marB="0" anchor="ctr"/>
                </a:tc>
              </a:tr>
              <a:tr h="154008">
                <a:tc>
                  <a:txBody>
                    <a:bodyPr/>
                    <a:lstStyle/>
                    <a:p>
                      <a:pPr algn="ctr" fontAlgn="ctr"/>
                      <a:r>
                        <a:rPr lang="tr-TR" sz="700" u="none" strike="noStrike">
                          <a:effectLst/>
                        </a:rPr>
                        <a:t>80,00</a:t>
                      </a:r>
                      <a:endParaRPr lang="tr-TR" sz="700" b="0" i="0" u="none" strike="noStrike">
                        <a:solidFill>
                          <a:srgbClr val="000000"/>
                        </a:solidFill>
                        <a:effectLst/>
                        <a:latin typeface="Calibri"/>
                      </a:endParaRPr>
                    </a:p>
                  </a:txBody>
                  <a:tcPr marL="6017" marR="6017" marT="6017" marB="0" anchor="ctr"/>
                </a:tc>
                <a:tc>
                  <a:txBody>
                    <a:bodyPr/>
                    <a:lstStyle/>
                    <a:p>
                      <a:pPr algn="r" fontAlgn="ctr"/>
                      <a:r>
                        <a:rPr lang="tr-TR" sz="700" u="none" strike="noStrike">
                          <a:effectLst/>
                        </a:rPr>
                        <a:t>0,99857</a:t>
                      </a:r>
                      <a:endParaRPr lang="tr-TR" sz="700" b="0" i="0" u="none" strike="noStrike">
                        <a:solidFill>
                          <a:srgbClr val="000000"/>
                        </a:solidFill>
                        <a:effectLst/>
                        <a:latin typeface="Calibri"/>
                      </a:endParaRPr>
                    </a:p>
                  </a:txBody>
                  <a:tcPr marL="6017" marR="6017" marT="6017" marB="0" anchor="ctr"/>
                </a:tc>
                <a:tc>
                  <a:txBody>
                    <a:bodyPr/>
                    <a:lstStyle/>
                    <a:p>
                      <a:pPr algn="r" fontAlgn="ctr"/>
                      <a:r>
                        <a:rPr lang="tr-TR" sz="700" u="none" strike="noStrike">
                          <a:effectLst/>
                        </a:rPr>
                        <a:t>59,98569341</a:t>
                      </a:r>
                      <a:endParaRPr lang="tr-TR" sz="700" b="0" i="0" u="none" strike="noStrike">
                        <a:solidFill>
                          <a:srgbClr val="000000"/>
                        </a:solidFill>
                        <a:effectLst/>
                        <a:latin typeface="Calibri"/>
                      </a:endParaRPr>
                    </a:p>
                  </a:txBody>
                  <a:tcPr marL="6017" marR="6017" marT="6017" marB="0" anchor="ctr"/>
                </a:tc>
                <a:tc>
                  <a:txBody>
                    <a:bodyPr/>
                    <a:lstStyle/>
                    <a:p>
                      <a:pPr algn="ctr" fontAlgn="ctr"/>
                      <a:r>
                        <a:rPr lang="tr-TR" sz="700" u="none" strike="noStrike">
                          <a:effectLst/>
                        </a:rPr>
                        <a:t>59,99</a:t>
                      </a:r>
                      <a:endParaRPr lang="tr-TR" sz="700" b="0" i="0" u="none" strike="noStrike">
                        <a:solidFill>
                          <a:srgbClr val="000000"/>
                        </a:solidFill>
                        <a:effectLst/>
                        <a:latin typeface="Calibri"/>
                      </a:endParaRPr>
                    </a:p>
                  </a:txBody>
                  <a:tcPr marL="6017" marR="6017" marT="6017" marB="0" anchor="ctr"/>
                </a:tc>
                <a:tc>
                  <a:txBody>
                    <a:bodyPr/>
                    <a:lstStyle/>
                    <a:p>
                      <a:pPr algn="ctr" fontAlgn="b"/>
                      <a:r>
                        <a:rPr lang="tr-TR" sz="700" u="none" strike="noStrike">
                          <a:effectLst/>
                        </a:rPr>
                        <a:t>BA</a:t>
                      </a:r>
                      <a:endParaRPr lang="tr-TR" sz="700" b="0" i="0" u="none" strike="noStrike">
                        <a:solidFill>
                          <a:srgbClr val="000000"/>
                        </a:solidFill>
                        <a:effectLst/>
                        <a:latin typeface="Calibri"/>
                      </a:endParaRPr>
                    </a:p>
                  </a:txBody>
                  <a:tcPr marL="6017" marR="6017" marT="6017" marB="0" anchor="b"/>
                </a:tc>
                <a:tc>
                  <a:txBody>
                    <a:bodyPr/>
                    <a:lstStyle/>
                    <a:p>
                      <a:pPr algn="ctr" fontAlgn="ctr"/>
                      <a:endParaRPr lang="tr-TR" sz="800" b="1" i="0" u="none" strike="noStrike">
                        <a:solidFill>
                          <a:srgbClr val="000000"/>
                        </a:solidFill>
                        <a:effectLst/>
                        <a:latin typeface="Calibri"/>
                      </a:endParaRPr>
                    </a:p>
                  </a:txBody>
                  <a:tcPr marL="6017" marR="6017" marT="6017" marB="0" anchor="ctr"/>
                </a:tc>
              </a:tr>
              <a:tr h="154008">
                <a:tc>
                  <a:txBody>
                    <a:bodyPr/>
                    <a:lstStyle/>
                    <a:p>
                      <a:pPr algn="ctr" fontAlgn="ctr"/>
                      <a:r>
                        <a:rPr lang="tr-TR" sz="700" u="none" strike="noStrike">
                          <a:effectLst/>
                        </a:rPr>
                        <a:t>76,30</a:t>
                      </a:r>
                      <a:endParaRPr lang="tr-TR" sz="700" b="0" i="0" u="none" strike="noStrike">
                        <a:solidFill>
                          <a:srgbClr val="000000"/>
                        </a:solidFill>
                        <a:effectLst/>
                        <a:latin typeface="Calibri"/>
                      </a:endParaRPr>
                    </a:p>
                  </a:txBody>
                  <a:tcPr marL="6017" marR="6017" marT="6017" marB="0" anchor="ctr"/>
                </a:tc>
                <a:tc>
                  <a:txBody>
                    <a:bodyPr/>
                    <a:lstStyle/>
                    <a:p>
                      <a:pPr algn="r" fontAlgn="ctr"/>
                      <a:r>
                        <a:rPr lang="tr-TR" sz="700" u="none" strike="noStrike">
                          <a:effectLst/>
                        </a:rPr>
                        <a:t>0,83318</a:t>
                      </a:r>
                      <a:endParaRPr lang="tr-TR" sz="700" b="0" i="0" u="none" strike="noStrike">
                        <a:solidFill>
                          <a:srgbClr val="000000"/>
                        </a:solidFill>
                        <a:effectLst/>
                        <a:latin typeface="Calibri"/>
                      </a:endParaRPr>
                    </a:p>
                  </a:txBody>
                  <a:tcPr marL="6017" marR="6017" marT="6017" marB="0" anchor="ctr"/>
                </a:tc>
                <a:tc>
                  <a:txBody>
                    <a:bodyPr/>
                    <a:lstStyle/>
                    <a:p>
                      <a:pPr algn="r" fontAlgn="ctr"/>
                      <a:r>
                        <a:rPr lang="tr-TR" sz="700" u="none" strike="noStrike">
                          <a:effectLst/>
                        </a:rPr>
                        <a:t>58,33184088</a:t>
                      </a:r>
                      <a:endParaRPr lang="tr-TR" sz="700" b="0" i="0" u="none" strike="noStrike">
                        <a:solidFill>
                          <a:srgbClr val="000000"/>
                        </a:solidFill>
                        <a:effectLst/>
                        <a:latin typeface="Calibri"/>
                      </a:endParaRPr>
                    </a:p>
                  </a:txBody>
                  <a:tcPr marL="6017" marR="6017" marT="6017" marB="0" anchor="ctr"/>
                </a:tc>
                <a:tc>
                  <a:txBody>
                    <a:bodyPr/>
                    <a:lstStyle/>
                    <a:p>
                      <a:pPr algn="ctr" fontAlgn="ctr"/>
                      <a:r>
                        <a:rPr lang="tr-TR" sz="700" u="none" strike="noStrike">
                          <a:effectLst/>
                        </a:rPr>
                        <a:t>58,33</a:t>
                      </a:r>
                      <a:endParaRPr lang="tr-TR" sz="700" b="0" i="0" u="none" strike="noStrike">
                        <a:solidFill>
                          <a:srgbClr val="000000"/>
                        </a:solidFill>
                        <a:effectLst/>
                        <a:latin typeface="Calibri"/>
                      </a:endParaRPr>
                    </a:p>
                  </a:txBody>
                  <a:tcPr marL="6017" marR="6017" marT="6017" marB="0" anchor="ctr"/>
                </a:tc>
                <a:tc>
                  <a:txBody>
                    <a:bodyPr/>
                    <a:lstStyle/>
                    <a:p>
                      <a:pPr algn="ctr" fontAlgn="b"/>
                      <a:r>
                        <a:rPr lang="tr-TR" sz="700" u="none" strike="noStrike">
                          <a:effectLst/>
                        </a:rPr>
                        <a:t>BA</a:t>
                      </a:r>
                      <a:endParaRPr lang="tr-TR" sz="700" b="0" i="0" u="none" strike="noStrike">
                        <a:solidFill>
                          <a:srgbClr val="000000"/>
                        </a:solidFill>
                        <a:effectLst/>
                        <a:latin typeface="Calibri"/>
                      </a:endParaRPr>
                    </a:p>
                  </a:txBody>
                  <a:tcPr marL="6017" marR="6017" marT="6017" marB="0" anchor="b"/>
                </a:tc>
                <a:tc>
                  <a:txBody>
                    <a:bodyPr/>
                    <a:lstStyle/>
                    <a:p>
                      <a:pPr algn="ctr" fontAlgn="ctr"/>
                      <a:endParaRPr lang="tr-TR" sz="800" b="1" i="0" u="none" strike="noStrike">
                        <a:solidFill>
                          <a:srgbClr val="000000"/>
                        </a:solidFill>
                        <a:effectLst/>
                        <a:latin typeface="Calibri"/>
                      </a:endParaRPr>
                    </a:p>
                  </a:txBody>
                  <a:tcPr marL="6017" marR="6017" marT="6017" marB="0" anchor="ctr"/>
                </a:tc>
              </a:tr>
              <a:tr h="154008">
                <a:tc>
                  <a:txBody>
                    <a:bodyPr/>
                    <a:lstStyle/>
                    <a:p>
                      <a:pPr algn="ctr" fontAlgn="ctr"/>
                      <a:r>
                        <a:rPr lang="tr-TR" sz="700" u="none" strike="noStrike">
                          <a:effectLst/>
                        </a:rPr>
                        <a:t>75,00</a:t>
                      </a:r>
                      <a:endParaRPr lang="tr-TR" sz="700" b="0" i="0" u="none" strike="noStrike">
                        <a:solidFill>
                          <a:srgbClr val="000000"/>
                        </a:solidFill>
                        <a:effectLst/>
                        <a:latin typeface="Calibri"/>
                      </a:endParaRPr>
                    </a:p>
                  </a:txBody>
                  <a:tcPr marL="6017" marR="6017" marT="6017" marB="0" anchor="ctr"/>
                </a:tc>
                <a:tc>
                  <a:txBody>
                    <a:bodyPr/>
                    <a:lstStyle/>
                    <a:p>
                      <a:pPr algn="r" fontAlgn="ctr"/>
                      <a:r>
                        <a:rPr lang="tr-TR" sz="700" u="none" strike="noStrike">
                          <a:effectLst/>
                        </a:rPr>
                        <a:t>0,77508</a:t>
                      </a:r>
                      <a:endParaRPr lang="tr-TR" sz="700" b="0" i="0" u="none" strike="noStrike">
                        <a:solidFill>
                          <a:srgbClr val="000000"/>
                        </a:solidFill>
                        <a:effectLst/>
                        <a:latin typeface="Calibri"/>
                      </a:endParaRPr>
                    </a:p>
                  </a:txBody>
                  <a:tcPr marL="6017" marR="6017" marT="6017" marB="0" anchor="ctr"/>
                </a:tc>
                <a:tc>
                  <a:txBody>
                    <a:bodyPr/>
                    <a:lstStyle/>
                    <a:p>
                      <a:pPr algn="r" fontAlgn="ctr"/>
                      <a:r>
                        <a:rPr lang="tr-TR" sz="700" u="none" strike="noStrike">
                          <a:effectLst/>
                        </a:rPr>
                        <a:t>57,75075756</a:t>
                      </a:r>
                      <a:endParaRPr lang="tr-TR" sz="700" b="0" i="0" u="none" strike="noStrike">
                        <a:solidFill>
                          <a:srgbClr val="000000"/>
                        </a:solidFill>
                        <a:effectLst/>
                        <a:latin typeface="Calibri"/>
                      </a:endParaRPr>
                    </a:p>
                  </a:txBody>
                  <a:tcPr marL="6017" marR="6017" marT="6017" marB="0" anchor="ctr"/>
                </a:tc>
                <a:tc>
                  <a:txBody>
                    <a:bodyPr/>
                    <a:lstStyle/>
                    <a:p>
                      <a:pPr algn="ctr" fontAlgn="ctr"/>
                      <a:r>
                        <a:rPr lang="tr-TR" sz="700" u="none" strike="noStrike">
                          <a:effectLst/>
                        </a:rPr>
                        <a:t>57,75</a:t>
                      </a:r>
                      <a:endParaRPr lang="tr-TR" sz="700" b="0" i="0" u="none" strike="noStrike">
                        <a:solidFill>
                          <a:srgbClr val="000000"/>
                        </a:solidFill>
                        <a:effectLst/>
                        <a:latin typeface="Calibri"/>
                      </a:endParaRPr>
                    </a:p>
                  </a:txBody>
                  <a:tcPr marL="6017" marR="6017" marT="6017" marB="0" anchor="ctr"/>
                </a:tc>
                <a:tc>
                  <a:txBody>
                    <a:bodyPr/>
                    <a:lstStyle/>
                    <a:p>
                      <a:pPr algn="ctr" fontAlgn="b"/>
                      <a:r>
                        <a:rPr lang="tr-TR" sz="700" u="none" strike="noStrike">
                          <a:effectLst/>
                        </a:rPr>
                        <a:t>BB</a:t>
                      </a:r>
                      <a:endParaRPr lang="tr-TR" sz="700" b="0" i="0" u="none" strike="noStrike">
                        <a:solidFill>
                          <a:srgbClr val="000000"/>
                        </a:solidFill>
                        <a:effectLst/>
                        <a:latin typeface="Calibri"/>
                      </a:endParaRPr>
                    </a:p>
                  </a:txBody>
                  <a:tcPr marL="6017" marR="6017" marT="6017" marB="0" anchor="b"/>
                </a:tc>
                <a:tc>
                  <a:txBody>
                    <a:bodyPr/>
                    <a:lstStyle/>
                    <a:p>
                      <a:pPr algn="ctr" fontAlgn="ctr"/>
                      <a:r>
                        <a:rPr lang="tr-TR" sz="800" u="none" strike="noStrike">
                          <a:effectLst/>
                        </a:rPr>
                        <a:t>7</a:t>
                      </a:r>
                      <a:endParaRPr lang="tr-TR" sz="800" b="1" i="0" u="none" strike="noStrike">
                        <a:solidFill>
                          <a:srgbClr val="000000"/>
                        </a:solidFill>
                        <a:effectLst/>
                        <a:latin typeface="Calibri"/>
                      </a:endParaRPr>
                    </a:p>
                  </a:txBody>
                  <a:tcPr marL="6017" marR="6017" marT="6017" marB="0" anchor="ctr"/>
                </a:tc>
              </a:tr>
              <a:tr h="154008">
                <a:tc>
                  <a:txBody>
                    <a:bodyPr/>
                    <a:lstStyle/>
                    <a:p>
                      <a:pPr algn="ctr" fontAlgn="ctr"/>
                      <a:r>
                        <a:rPr lang="tr-TR" sz="700" u="none" strike="noStrike">
                          <a:effectLst/>
                        </a:rPr>
                        <a:t>73,00</a:t>
                      </a:r>
                      <a:endParaRPr lang="tr-TR" sz="700" b="0" i="0" u="none" strike="noStrike">
                        <a:solidFill>
                          <a:srgbClr val="000000"/>
                        </a:solidFill>
                        <a:effectLst/>
                        <a:latin typeface="Calibri"/>
                      </a:endParaRPr>
                    </a:p>
                  </a:txBody>
                  <a:tcPr marL="6017" marR="6017" marT="6017" marB="0" anchor="ctr"/>
                </a:tc>
                <a:tc>
                  <a:txBody>
                    <a:bodyPr/>
                    <a:lstStyle/>
                    <a:p>
                      <a:pPr algn="r" fontAlgn="ctr"/>
                      <a:r>
                        <a:rPr lang="tr-TR" sz="700" u="none" strike="noStrike">
                          <a:effectLst/>
                        </a:rPr>
                        <a:t>0,68568</a:t>
                      </a:r>
                      <a:endParaRPr lang="tr-TR" sz="700" b="0" i="0" u="none" strike="noStrike">
                        <a:solidFill>
                          <a:srgbClr val="000000"/>
                        </a:solidFill>
                        <a:effectLst/>
                        <a:latin typeface="Calibri"/>
                      </a:endParaRPr>
                    </a:p>
                  </a:txBody>
                  <a:tcPr marL="6017" marR="6017" marT="6017" marB="0" anchor="ctr"/>
                </a:tc>
                <a:tc>
                  <a:txBody>
                    <a:bodyPr/>
                    <a:lstStyle/>
                    <a:p>
                      <a:pPr algn="r" fontAlgn="ctr"/>
                      <a:r>
                        <a:rPr lang="tr-TR" sz="700" u="none" strike="noStrike">
                          <a:effectLst/>
                        </a:rPr>
                        <a:t>56,85678321</a:t>
                      </a:r>
                      <a:endParaRPr lang="tr-TR" sz="700" b="0" i="0" u="none" strike="noStrike">
                        <a:solidFill>
                          <a:srgbClr val="000000"/>
                        </a:solidFill>
                        <a:effectLst/>
                        <a:latin typeface="Calibri"/>
                      </a:endParaRPr>
                    </a:p>
                  </a:txBody>
                  <a:tcPr marL="6017" marR="6017" marT="6017" marB="0" anchor="ctr"/>
                </a:tc>
                <a:tc>
                  <a:txBody>
                    <a:bodyPr/>
                    <a:lstStyle/>
                    <a:p>
                      <a:pPr algn="ctr" fontAlgn="ctr"/>
                      <a:r>
                        <a:rPr lang="tr-TR" sz="700" u="none" strike="noStrike">
                          <a:effectLst/>
                        </a:rPr>
                        <a:t>56,86</a:t>
                      </a:r>
                      <a:endParaRPr lang="tr-TR" sz="700" b="0" i="0" u="none" strike="noStrike">
                        <a:solidFill>
                          <a:srgbClr val="000000"/>
                        </a:solidFill>
                        <a:effectLst/>
                        <a:latin typeface="Calibri"/>
                      </a:endParaRPr>
                    </a:p>
                  </a:txBody>
                  <a:tcPr marL="6017" marR="6017" marT="6017" marB="0" anchor="ctr"/>
                </a:tc>
                <a:tc>
                  <a:txBody>
                    <a:bodyPr/>
                    <a:lstStyle/>
                    <a:p>
                      <a:pPr algn="ctr" fontAlgn="b"/>
                      <a:r>
                        <a:rPr lang="tr-TR" sz="700" u="none" strike="noStrike">
                          <a:effectLst/>
                        </a:rPr>
                        <a:t>BB</a:t>
                      </a:r>
                      <a:endParaRPr lang="tr-TR" sz="700" b="0" i="0" u="none" strike="noStrike">
                        <a:solidFill>
                          <a:srgbClr val="000000"/>
                        </a:solidFill>
                        <a:effectLst/>
                        <a:latin typeface="Calibri"/>
                      </a:endParaRPr>
                    </a:p>
                  </a:txBody>
                  <a:tcPr marL="6017" marR="6017" marT="6017" marB="0" anchor="b"/>
                </a:tc>
                <a:tc>
                  <a:txBody>
                    <a:bodyPr/>
                    <a:lstStyle/>
                    <a:p>
                      <a:pPr algn="ctr" fontAlgn="ctr"/>
                      <a:endParaRPr lang="tr-TR" sz="800" b="1" i="0" u="none" strike="noStrike">
                        <a:solidFill>
                          <a:srgbClr val="000000"/>
                        </a:solidFill>
                        <a:effectLst/>
                        <a:latin typeface="Calibri"/>
                      </a:endParaRPr>
                    </a:p>
                  </a:txBody>
                  <a:tcPr marL="6017" marR="6017" marT="6017" marB="0" anchor="ctr"/>
                </a:tc>
              </a:tr>
              <a:tr h="154008">
                <a:tc>
                  <a:txBody>
                    <a:bodyPr/>
                    <a:lstStyle/>
                    <a:p>
                      <a:pPr algn="ctr" fontAlgn="ctr"/>
                      <a:r>
                        <a:rPr lang="tr-TR" sz="700" u="none" strike="noStrike">
                          <a:effectLst/>
                        </a:rPr>
                        <a:t>72,00</a:t>
                      </a:r>
                      <a:endParaRPr lang="tr-TR" sz="700" b="0" i="0" u="none" strike="noStrike">
                        <a:solidFill>
                          <a:srgbClr val="000000"/>
                        </a:solidFill>
                        <a:effectLst/>
                        <a:latin typeface="Calibri"/>
                      </a:endParaRPr>
                    </a:p>
                  </a:txBody>
                  <a:tcPr marL="6017" marR="6017" marT="6017" marB="0" anchor="ctr"/>
                </a:tc>
                <a:tc>
                  <a:txBody>
                    <a:bodyPr/>
                    <a:lstStyle/>
                    <a:p>
                      <a:pPr algn="r" fontAlgn="ctr"/>
                      <a:r>
                        <a:rPr lang="tr-TR" sz="700" u="none" strike="noStrike">
                          <a:effectLst/>
                        </a:rPr>
                        <a:t>0,64098</a:t>
                      </a:r>
                      <a:endParaRPr lang="tr-TR" sz="700" b="0" i="0" u="none" strike="noStrike">
                        <a:solidFill>
                          <a:srgbClr val="000000"/>
                        </a:solidFill>
                        <a:effectLst/>
                        <a:latin typeface="Calibri"/>
                      </a:endParaRPr>
                    </a:p>
                  </a:txBody>
                  <a:tcPr marL="6017" marR="6017" marT="6017" marB="0" anchor="ctr"/>
                </a:tc>
                <a:tc>
                  <a:txBody>
                    <a:bodyPr/>
                    <a:lstStyle/>
                    <a:p>
                      <a:pPr algn="r" fontAlgn="ctr"/>
                      <a:r>
                        <a:rPr lang="tr-TR" sz="700" u="none" strike="noStrike">
                          <a:effectLst/>
                        </a:rPr>
                        <a:t>56,40979604</a:t>
                      </a:r>
                      <a:endParaRPr lang="tr-TR" sz="700" b="0" i="0" u="none" strike="noStrike">
                        <a:solidFill>
                          <a:srgbClr val="000000"/>
                        </a:solidFill>
                        <a:effectLst/>
                        <a:latin typeface="Calibri"/>
                      </a:endParaRPr>
                    </a:p>
                  </a:txBody>
                  <a:tcPr marL="6017" marR="6017" marT="6017" marB="0" anchor="ctr"/>
                </a:tc>
                <a:tc>
                  <a:txBody>
                    <a:bodyPr/>
                    <a:lstStyle/>
                    <a:p>
                      <a:pPr algn="ctr" fontAlgn="ctr"/>
                      <a:r>
                        <a:rPr lang="tr-TR" sz="700" u="none" strike="noStrike">
                          <a:effectLst/>
                        </a:rPr>
                        <a:t>56,41</a:t>
                      </a:r>
                      <a:endParaRPr lang="tr-TR" sz="700" b="0" i="0" u="none" strike="noStrike">
                        <a:solidFill>
                          <a:srgbClr val="000000"/>
                        </a:solidFill>
                        <a:effectLst/>
                        <a:latin typeface="Calibri"/>
                      </a:endParaRPr>
                    </a:p>
                  </a:txBody>
                  <a:tcPr marL="6017" marR="6017" marT="6017" marB="0" anchor="ctr"/>
                </a:tc>
                <a:tc>
                  <a:txBody>
                    <a:bodyPr/>
                    <a:lstStyle/>
                    <a:p>
                      <a:pPr algn="ctr" fontAlgn="b"/>
                      <a:r>
                        <a:rPr lang="tr-TR" sz="700" u="none" strike="noStrike">
                          <a:effectLst/>
                        </a:rPr>
                        <a:t>BB</a:t>
                      </a:r>
                      <a:endParaRPr lang="tr-TR" sz="700" b="0" i="0" u="none" strike="noStrike">
                        <a:solidFill>
                          <a:srgbClr val="000000"/>
                        </a:solidFill>
                        <a:effectLst/>
                        <a:latin typeface="Calibri"/>
                      </a:endParaRPr>
                    </a:p>
                  </a:txBody>
                  <a:tcPr marL="6017" marR="6017" marT="6017" marB="0" anchor="b"/>
                </a:tc>
                <a:tc>
                  <a:txBody>
                    <a:bodyPr/>
                    <a:lstStyle/>
                    <a:p>
                      <a:pPr algn="ctr" fontAlgn="ctr"/>
                      <a:endParaRPr lang="tr-TR" sz="800" b="1" i="0" u="none" strike="noStrike">
                        <a:solidFill>
                          <a:srgbClr val="000000"/>
                        </a:solidFill>
                        <a:effectLst/>
                        <a:latin typeface="Calibri"/>
                      </a:endParaRPr>
                    </a:p>
                  </a:txBody>
                  <a:tcPr marL="6017" marR="6017" marT="6017" marB="0" anchor="ctr"/>
                </a:tc>
              </a:tr>
              <a:tr h="154008">
                <a:tc>
                  <a:txBody>
                    <a:bodyPr/>
                    <a:lstStyle/>
                    <a:p>
                      <a:pPr algn="ctr" fontAlgn="ctr"/>
                      <a:r>
                        <a:rPr lang="tr-TR" sz="700" u="none" strike="noStrike">
                          <a:effectLst/>
                        </a:rPr>
                        <a:t>68,20</a:t>
                      </a:r>
                      <a:endParaRPr lang="tr-TR" sz="700" b="0" i="0" u="none" strike="noStrike">
                        <a:solidFill>
                          <a:srgbClr val="000000"/>
                        </a:solidFill>
                        <a:effectLst/>
                        <a:latin typeface="Calibri"/>
                      </a:endParaRPr>
                    </a:p>
                  </a:txBody>
                  <a:tcPr marL="6017" marR="6017" marT="6017" marB="0" anchor="ctr"/>
                </a:tc>
                <a:tc>
                  <a:txBody>
                    <a:bodyPr/>
                    <a:lstStyle/>
                    <a:p>
                      <a:pPr algn="r" fontAlgn="ctr"/>
                      <a:r>
                        <a:rPr lang="tr-TR" sz="700" u="none" strike="noStrike">
                          <a:effectLst/>
                        </a:rPr>
                        <a:t>0,47112</a:t>
                      </a:r>
                      <a:endParaRPr lang="tr-TR" sz="700" b="0" i="0" u="none" strike="noStrike">
                        <a:solidFill>
                          <a:srgbClr val="000000"/>
                        </a:solidFill>
                        <a:effectLst/>
                        <a:latin typeface="Calibri"/>
                      </a:endParaRPr>
                    </a:p>
                  </a:txBody>
                  <a:tcPr marL="6017" marR="6017" marT="6017" marB="0" anchor="ctr"/>
                </a:tc>
                <a:tc>
                  <a:txBody>
                    <a:bodyPr/>
                    <a:lstStyle/>
                    <a:p>
                      <a:pPr algn="r" fontAlgn="ctr"/>
                      <a:r>
                        <a:rPr lang="tr-TR" sz="700" u="none" strike="noStrike">
                          <a:effectLst/>
                        </a:rPr>
                        <a:t>54,71124479</a:t>
                      </a:r>
                      <a:endParaRPr lang="tr-TR" sz="700" b="0" i="0" u="none" strike="noStrike">
                        <a:solidFill>
                          <a:srgbClr val="000000"/>
                        </a:solidFill>
                        <a:effectLst/>
                        <a:latin typeface="Calibri"/>
                      </a:endParaRPr>
                    </a:p>
                  </a:txBody>
                  <a:tcPr marL="6017" marR="6017" marT="6017" marB="0" anchor="ctr"/>
                </a:tc>
                <a:tc>
                  <a:txBody>
                    <a:bodyPr/>
                    <a:lstStyle/>
                    <a:p>
                      <a:pPr algn="ctr" fontAlgn="ctr"/>
                      <a:r>
                        <a:rPr lang="tr-TR" sz="700" u="none" strike="noStrike">
                          <a:effectLst/>
                        </a:rPr>
                        <a:t>54,71</a:t>
                      </a:r>
                      <a:endParaRPr lang="tr-TR" sz="700" b="0" i="0" u="none" strike="noStrike">
                        <a:solidFill>
                          <a:srgbClr val="000000"/>
                        </a:solidFill>
                        <a:effectLst/>
                        <a:latin typeface="Calibri"/>
                      </a:endParaRPr>
                    </a:p>
                  </a:txBody>
                  <a:tcPr marL="6017" marR="6017" marT="6017" marB="0" anchor="ctr"/>
                </a:tc>
                <a:tc>
                  <a:txBody>
                    <a:bodyPr/>
                    <a:lstStyle/>
                    <a:p>
                      <a:pPr algn="ctr" fontAlgn="b"/>
                      <a:r>
                        <a:rPr lang="tr-TR" sz="700" u="none" strike="noStrike">
                          <a:effectLst/>
                        </a:rPr>
                        <a:t>BB</a:t>
                      </a:r>
                      <a:endParaRPr lang="tr-TR" sz="700" b="0" i="0" u="none" strike="noStrike">
                        <a:solidFill>
                          <a:srgbClr val="000000"/>
                        </a:solidFill>
                        <a:effectLst/>
                        <a:latin typeface="Calibri"/>
                      </a:endParaRPr>
                    </a:p>
                  </a:txBody>
                  <a:tcPr marL="6017" marR="6017" marT="6017" marB="0" anchor="b"/>
                </a:tc>
                <a:tc>
                  <a:txBody>
                    <a:bodyPr/>
                    <a:lstStyle/>
                    <a:p>
                      <a:pPr algn="ctr" fontAlgn="ctr"/>
                      <a:endParaRPr lang="tr-TR" sz="800" b="1" i="0" u="none" strike="noStrike">
                        <a:solidFill>
                          <a:srgbClr val="000000"/>
                        </a:solidFill>
                        <a:effectLst/>
                        <a:latin typeface="Calibri"/>
                      </a:endParaRPr>
                    </a:p>
                  </a:txBody>
                  <a:tcPr marL="6017" marR="6017" marT="6017" marB="0" anchor="ctr"/>
                </a:tc>
              </a:tr>
              <a:tr h="154008">
                <a:tc>
                  <a:txBody>
                    <a:bodyPr/>
                    <a:lstStyle/>
                    <a:p>
                      <a:pPr algn="ctr" fontAlgn="ctr"/>
                      <a:r>
                        <a:rPr lang="tr-TR" sz="700" u="none" strike="noStrike">
                          <a:effectLst/>
                        </a:rPr>
                        <a:t>68,00</a:t>
                      </a:r>
                      <a:endParaRPr lang="tr-TR" sz="700" b="0" i="0" u="none" strike="noStrike">
                        <a:solidFill>
                          <a:srgbClr val="000000"/>
                        </a:solidFill>
                        <a:effectLst/>
                        <a:latin typeface="Calibri"/>
                      </a:endParaRPr>
                    </a:p>
                  </a:txBody>
                  <a:tcPr marL="6017" marR="6017" marT="6017" marB="0" anchor="ctr"/>
                </a:tc>
                <a:tc>
                  <a:txBody>
                    <a:bodyPr/>
                    <a:lstStyle/>
                    <a:p>
                      <a:pPr algn="r" fontAlgn="ctr"/>
                      <a:r>
                        <a:rPr lang="tr-TR" sz="700" u="none" strike="noStrike">
                          <a:effectLst/>
                        </a:rPr>
                        <a:t>0,46218</a:t>
                      </a:r>
                      <a:endParaRPr lang="tr-TR" sz="700" b="0" i="0" u="none" strike="noStrike">
                        <a:solidFill>
                          <a:srgbClr val="000000"/>
                        </a:solidFill>
                        <a:effectLst/>
                        <a:latin typeface="Calibri"/>
                      </a:endParaRPr>
                    </a:p>
                  </a:txBody>
                  <a:tcPr marL="6017" marR="6017" marT="6017" marB="0" anchor="ctr"/>
                </a:tc>
                <a:tc>
                  <a:txBody>
                    <a:bodyPr/>
                    <a:lstStyle/>
                    <a:p>
                      <a:pPr algn="r" fontAlgn="ctr"/>
                      <a:r>
                        <a:rPr lang="tr-TR" sz="700" u="none" strike="noStrike">
                          <a:effectLst/>
                        </a:rPr>
                        <a:t>54,62184735</a:t>
                      </a:r>
                      <a:endParaRPr lang="tr-TR" sz="700" b="0" i="0" u="none" strike="noStrike">
                        <a:solidFill>
                          <a:srgbClr val="000000"/>
                        </a:solidFill>
                        <a:effectLst/>
                        <a:latin typeface="Calibri"/>
                      </a:endParaRPr>
                    </a:p>
                  </a:txBody>
                  <a:tcPr marL="6017" marR="6017" marT="6017" marB="0" anchor="ctr"/>
                </a:tc>
                <a:tc>
                  <a:txBody>
                    <a:bodyPr/>
                    <a:lstStyle/>
                    <a:p>
                      <a:pPr algn="ctr" fontAlgn="ctr"/>
                      <a:r>
                        <a:rPr lang="tr-TR" sz="700" u="none" strike="noStrike">
                          <a:effectLst/>
                        </a:rPr>
                        <a:t>54,62</a:t>
                      </a:r>
                      <a:endParaRPr lang="tr-TR" sz="700" b="0" i="0" u="none" strike="noStrike">
                        <a:solidFill>
                          <a:srgbClr val="000000"/>
                        </a:solidFill>
                        <a:effectLst/>
                        <a:latin typeface="Calibri"/>
                      </a:endParaRPr>
                    </a:p>
                  </a:txBody>
                  <a:tcPr marL="6017" marR="6017" marT="6017" marB="0" anchor="ctr"/>
                </a:tc>
                <a:tc>
                  <a:txBody>
                    <a:bodyPr/>
                    <a:lstStyle/>
                    <a:p>
                      <a:pPr algn="ctr" fontAlgn="b"/>
                      <a:r>
                        <a:rPr lang="tr-TR" sz="700" u="none" strike="noStrike">
                          <a:effectLst/>
                        </a:rPr>
                        <a:t>BB</a:t>
                      </a:r>
                      <a:endParaRPr lang="tr-TR" sz="700" b="0" i="0" u="none" strike="noStrike">
                        <a:solidFill>
                          <a:srgbClr val="000000"/>
                        </a:solidFill>
                        <a:effectLst/>
                        <a:latin typeface="Calibri"/>
                      </a:endParaRPr>
                    </a:p>
                  </a:txBody>
                  <a:tcPr marL="6017" marR="6017" marT="6017" marB="0" anchor="b"/>
                </a:tc>
                <a:tc>
                  <a:txBody>
                    <a:bodyPr/>
                    <a:lstStyle/>
                    <a:p>
                      <a:pPr algn="ctr" fontAlgn="ctr"/>
                      <a:endParaRPr lang="tr-TR" sz="800" b="1" i="0" u="none" strike="noStrike">
                        <a:solidFill>
                          <a:srgbClr val="000000"/>
                        </a:solidFill>
                        <a:effectLst/>
                        <a:latin typeface="Calibri"/>
                      </a:endParaRPr>
                    </a:p>
                  </a:txBody>
                  <a:tcPr marL="6017" marR="6017" marT="6017" marB="0" anchor="ctr"/>
                </a:tc>
              </a:tr>
              <a:tr h="154008">
                <a:tc>
                  <a:txBody>
                    <a:bodyPr/>
                    <a:lstStyle/>
                    <a:p>
                      <a:pPr algn="ctr" fontAlgn="ctr"/>
                      <a:r>
                        <a:rPr lang="tr-TR" sz="700" u="none" strike="noStrike">
                          <a:effectLst/>
                        </a:rPr>
                        <a:t>65,00</a:t>
                      </a:r>
                      <a:endParaRPr lang="tr-TR" sz="700" b="0" i="0" u="none" strike="noStrike">
                        <a:solidFill>
                          <a:srgbClr val="000000"/>
                        </a:solidFill>
                        <a:effectLst/>
                        <a:latin typeface="Calibri"/>
                      </a:endParaRPr>
                    </a:p>
                  </a:txBody>
                  <a:tcPr marL="6017" marR="6017" marT="6017" marB="0" anchor="ctr"/>
                </a:tc>
                <a:tc>
                  <a:txBody>
                    <a:bodyPr/>
                    <a:lstStyle/>
                    <a:p>
                      <a:pPr algn="r" fontAlgn="ctr"/>
                      <a:r>
                        <a:rPr lang="tr-TR" sz="700" u="none" strike="noStrike">
                          <a:effectLst/>
                        </a:rPr>
                        <a:t>0,32809</a:t>
                      </a:r>
                      <a:endParaRPr lang="tr-TR" sz="700" b="0" i="0" u="none" strike="noStrike">
                        <a:solidFill>
                          <a:srgbClr val="000000"/>
                        </a:solidFill>
                        <a:effectLst/>
                        <a:latin typeface="Calibri"/>
                      </a:endParaRPr>
                    </a:p>
                  </a:txBody>
                  <a:tcPr marL="6017" marR="6017" marT="6017" marB="0" anchor="ctr"/>
                </a:tc>
                <a:tc>
                  <a:txBody>
                    <a:bodyPr/>
                    <a:lstStyle/>
                    <a:p>
                      <a:pPr algn="r" fontAlgn="ctr"/>
                      <a:r>
                        <a:rPr lang="tr-TR" sz="700" u="none" strike="noStrike">
                          <a:effectLst/>
                        </a:rPr>
                        <a:t>53,28088584</a:t>
                      </a:r>
                      <a:endParaRPr lang="tr-TR" sz="700" b="0" i="0" u="none" strike="noStrike">
                        <a:solidFill>
                          <a:srgbClr val="000000"/>
                        </a:solidFill>
                        <a:effectLst/>
                        <a:latin typeface="Calibri"/>
                      </a:endParaRPr>
                    </a:p>
                  </a:txBody>
                  <a:tcPr marL="6017" marR="6017" marT="6017" marB="0" anchor="ctr"/>
                </a:tc>
                <a:tc>
                  <a:txBody>
                    <a:bodyPr/>
                    <a:lstStyle/>
                    <a:p>
                      <a:pPr algn="ctr" fontAlgn="ctr"/>
                      <a:r>
                        <a:rPr lang="tr-TR" sz="700" u="none" strike="noStrike">
                          <a:effectLst/>
                        </a:rPr>
                        <a:t>53,28</a:t>
                      </a:r>
                      <a:endParaRPr lang="tr-TR" sz="700" b="0" i="0" u="none" strike="noStrike">
                        <a:solidFill>
                          <a:srgbClr val="000000"/>
                        </a:solidFill>
                        <a:effectLst/>
                        <a:latin typeface="Calibri"/>
                      </a:endParaRPr>
                    </a:p>
                  </a:txBody>
                  <a:tcPr marL="6017" marR="6017" marT="6017" marB="0" anchor="ctr"/>
                </a:tc>
                <a:tc>
                  <a:txBody>
                    <a:bodyPr/>
                    <a:lstStyle/>
                    <a:p>
                      <a:pPr algn="ctr" fontAlgn="b"/>
                      <a:r>
                        <a:rPr lang="tr-TR" sz="700" u="none" strike="noStrike">
                          <a:effectLst/>
                        </a:rPr>
                        <a:t>BB</a:t>
                      </a:r>
                      <a:endParaRPr lang="tr-TR" sz="700" b="0" i="0" u="none" strike="noStrike">
                        <a:solidFill>
                          <a:srgbClr val="000000"/>
                        </a:solidFill>
                        <a:effectLst/>
                        <a:latin typeface="Calibri"/>
                      </a:endParaRPr>
                    </a:p>
                  </a:txBody>
                  <a:tcPr marL="6017" marR="6017" marT="6017" marB="0" anchor="b"/>
                </a:tc>
                <a:tc>
                  <a:txBody>
                    <a:bodyPr/>
                    <a:lstStyle/>
                    <a:p>
                      <a:pPr algn="ctr" fontAlgn="ctr"/>
                      <a:endParaRPr lang="tr-TR" sz="800" b="1" i="0" u="none" strike="noStrike">
                        <a:solidFill>
                          <a:srgbClr val="000000"/>
                        </a:solidFill>
                        <a:effectLst/>
                        <a:latin typeface="Calibri"/>
                      </a:endParaRPr>
                    </a:p>
                  </a:txBody>
                  <a:tcPr marL="6017" marR="6017" marT="6017" marB="0" anchor="ctr"/>
                </a:tc>
              </a:tr>
              <a:tr h="154008">
                <a:tc>
                  <a:txBody>
                    <a:bodyPr/>
                    <a:lstStyle/>
                    <a:p>
                      <a:pPr algn="ctr" fontAlgn="ctr"/>
                      <a:r>
                        <a:rPr lang="tr-TR" sz="700" u="none" strike="noStrike">
                          <a:effectLst/>
                        </a:rPr>
                        <a:t>65,00</a:t>
                      </a:r>
                      <a:endParaRPr lang="tr-TR" sz="700" b="0" i="0" u="none" strike="noStrike">
                        <a:solidFill>
                          <a:srgbClr val="000000"/>
                        </a:solidFill>
                        <a:effectLst/>
                        <a:latin typeface="Calibri"/>
                      </a:endParaRPr>
                    </a:p>
                  </a:txBody>
                  <a:tcPr marL="6017" marR="6017" marT="6017" marB="0" anchor="ctr"/>
                </a:tc>
                <a:tc>
                  <a:txBody>
                    <a:bodyPr/>
                    <a:lstStyle/>
                    <a:p>
                      <a:pPr algn="r" fontAlgn="ctr"/>
                      <a:r>
                        <a:rPr lang="tr-TR" sz="700" u="none" strike="noStrike">
                          <a:effectLst/>
                        </a:rPr>
                        <a:t>0,32809</a:t>
                      </a:r>
                      <a:endParaRPr lang="tr-TR" sz="700" b="0" i="0" u="none" strike="noStrike">
                        <a:solidFill>
                          <a:srgbClr val="000000"/>
                        </a:solidFill>
                        <a:effectLst/>
                        <a:latin typeface="Calibri"/>
                      </a:endParaRPr>
                    </a:p>
                  </a:txBody>
                  <a:tcPr marL="6017" marR="6017" marT="6017" marB="0" anchor="ctr"/>
                </a:tc>
                <a:tc>
                  <a:txBody>
                    <a:bodyPr/>
                    <a:lstStyle/>
                    <a:p>
                      <a:pPr algn="r" fontAlgn="ctr"/>
                      <a:r>
                        <a:rPr lang="tr-TR" sz="700" u="none" strike="noStrike">
                          <a:effectLst/>
                        </a:rPr>
                        <a:t>53,28088584</a:t>
                      </a:r>
                      <a:endParaRPr lang="tr-TR" sz="700" b="0" i="0" u="none" strike="noStrike">
                        <a:solidFill>
                          <a:srgbClr val="000000"/>
                        </a:solidFill>
                        <a:effectLst/>
                        <a:latin typeface="Calibri"/>
                      </a:endParaRPr>
                    </a:p>
                  </a:txBody>
                  <a:tcPr marL="6017" marR="6017" marT="6017" marB="0" anchor="ctr"/>
                </a:tc>
                <a:tc>
                  <a:txBody>
                    <a:bodyPr/>
                    <a:lstStyle/>
                    <a:p>
                      <a:pPr algn="ctr" fontAlgn="ctr"/>
                      <a:r>
                        <a:rPr lang="tr-TR" sz="700" u="none" strike="noStrike">
                          <a:effectLst/>
                        </a:rPr>
                        <a:t>53,28</a:t>
                      </a:r>
                      <a:endParaRPr lang="tr-TR" sz="700" b="0" i="0" u="none" strike="noStrike">
                        <a:solidFill>
                          <a:srgbClr val="000000"/>
                        </a:solidFill>
                        <a:effectLst/>
                        <a:latin typeface="Calibri"/>
                      </a:endParaRPr>
                    </a:p>
                  </a:txBody>
                  <a:tcPr marL="6017" marR="6017" marT="6017" marB="0" anchor="ctr"/>
                </a:tc>
                <a:tc>
                  <a:txBody>
                    <a:bodyPr/>
                    <a:lstStyle/>
                    <a:p>
                      <a:pPr algn="ctr" fontAlgn="b"/>
                      <a:r>
                        <a:rPr lang="tr-TR" sz="700" u="none" strike="noStrike">
                          <a:effectLst/>
                        </a:rPr>
                        <a:t>BB</a:t>
                      </a:r>
                      <a:endParaRPr lang="tr-TR" sz="700" b="0" i="0" u="none" strike="noStrike">
                        <a:solidFill>
                          <a:srgbClr val="000000"/>
                        </a:solidFill>
                        <a:effectLst/>
                        <a:latin typeface="Calibri"/>
                      </a:endParaRPr>
                    </a:p>
                  </a:txBody>
                  <a:tcPr marL="6017" marR="6017" marT="6017" marB="0" anchor="b"/>
                </a:tc>
                <a:tc>
                  <a:txBody>
                    <a:bodyPr/>
                    <a:lstStyle/>
                    <a:p>
                      <a:pPr algn="ctr" fontAlgn="ctr"/>
                      <a:endParaRPr lang="tr-TR" sz="800" b="1" i="0" u="none" strike="noStrike">
                        <a:solidFill>
                          <a:srgbClr val="000000"/>
                        </a:solidFill>
                        <a:effectLst/>
                        <a:latin typeface="Calibri"/>
                      </a:endParaRPr>
                    </a:p>
                  </a:txBody>
                  <a:tcPr marL="6017" marR="6017" marT="6017" marB="0" anchor="ctr"/>
                </a:tc>
              </a:tr>
              <a:tr h="154008">
                <a:tc>
                  <a:txBody>
                    <a:bodyPr/>
                    <a:lstStyle/>
                    <a:p>
                      <a:pPr algn="ctr" fontAlgn="ctr"/>
                      <a:r>
                        <a:rPr lang="tr-TR" sz="700" u="none" strike="noStrike">
                          <a:effectLst/>
                        </a:rPr>
                        <a:t>64,00</a:t>
                      </a:r>
                      <a:endParaRPr lang="tr-TR" sz="700" b="0" i="0" u="none" strike="noStrike">
                        <a:solidFill>
                          <a:srgbClr val="000000"/>
                        </a:solidFill>
                        <a:effectLst/>
                        <a:latin typeface="Calibri"/>
                      </a:endParaRPr>
                    </a:p>
                  </a:txBody>
                  <a:tcPr marL="6017" marR="6017" marT="6017" marB="0" anchor="ctr"/>
                </a:tc>
                <a:tc>
                  <a:txBody>
                    <a:bodyPr/>
                    <a:lstStyle/>
                    <a:p>
                      <a:pPr algn="r" fontAlgn="ctr"/>
                      <a:r>
                        <a:rPr lang="tr-TR" sz="700" u="none" strike="noStrike">
                          <a:effectLst/>
                        </a:rPr>
                        <a:t>0,28339</a:t>
                      </a:r>
                      <a:endParaRPr lang="tr-TR" sz="700" b="0" i="0" u="none" strike="noStrike">
                        <a:solidFill>
                          <a:srgbClr val="000000"/>
                        </a:solidFill>
                        <a:effectLst/>
                        <a:latin typeface="Calibri"/>
                      </a:endParaRPr>
                    </a:p>
                  </a:txBody>
                  <a:tcPr marL="6017" marR="6017" marT="6017" marB="0" anchor="ctr"/>
                </a:tc>
                <a:tc>
                  <a:txBody>
                    <a:bodyPr/>
                    <a:lstStyle/>
                    <a:p>
                      <a:pPr algn="r" fontAlgn="ctr"/>
                      <a:r>
                        <a:rPr lang="tr-TR" sz="700" u="none" strike="noStrike">
                          <a:effectLst/>
                        </a:rPr>
                        <a:t>52,83389867</a:t>
                      </a:r>
                      <a:endParaRPr lang="tr-TR" sz="700" b="0" i="0" u="none" strike="noStrike">
                        <a:solidFill>
                          <a:srgbClr val="000000"/>
                        </a:solidFill>
                        <a:effectLst/>
                        <a:latin typeface="Calibri"/>
                      </a:endParaRPr>
                    </a:p>
                  </a:txBody>
                  <a:tcPr marL="6017" marR="6017" marT="6017" marB="0" anchor="ctr"/>
                </a:tc>
                <a:tc>
                  <a:txBody>
                    <a:bodyPr/>
                    <a:lstStyle/>
                    <a:p>
                      <a:pPr algn="ctr" fontAlgn="ctr"/>
                      <a:r>
                        <a:rPr lang="tr-TR" sz="700" u="none" strike="noStrike">
                          <a:effectLst/>
                        </a:rPr>
                        <a:t>52,83</a:t>
                      </a:r>
                      <a:endParaRPr lang="tr-TR" sz="700" b="0" i="0" u="none" strike="noStrike">
                        <a:solidFill>
                          <a:srgbClr val="000000"/>
                        </a:solidFill>
                        <a:effectLst/>
                        <a:latin typeface="Calibri"/>
                      </a:endParaRPr>
                    </a:p>
                  </a:txBody>
                  <a:tcPr marL="6017" marR="6017" marT="6017" marB="0" anchor="ctr"/>
                </a:tc>
                <a:tc>
                  <a:txBody>
                    <a:bodyPr/>
                    <a:lstStyle/>
                    <a:p>
                      <a:pPr algn="ctr" fontAlgn="b"/>
                      <a:r>
                        <a:rPr lang="tr-TR" sz="700" u="none" strike="noStrike">
                          <a:effectLst/>
                        </a:rPr>
                        <a:t>CB</a:t>
                      </a:r>
                      <a:endParaRPr lang="tr-TR" sz="700" b="0" i="0" u="none" strike="noStrike">
                        <a:solidFill>
                          <a:srgbClr val="000000"/>
                        </a:solidFill>
                        <a:effectLst/>
                        <a:latin typeface="Calibri"/>
                      </a:endParaRPr>
                    </a:p>
                  </a:txBody>
                  <a:tcPr marL="6017" marR="6017" marT="6017" marB="0" anchor="b"/>
                </a:tc>
                <a:tc>
                  <a:txBody>
                    <a:bodyPr/>
                    <a:lstStyle/>
                    <a:p>
                      <a:pPr algn="ctr" fontAlgn="ctr"/>
                      <a:r>
                        <a:rPr lang="tr-TR" sz="800" u="none" strike="noStrike">
                          <a:effectLst/>
                        </a:rPr>
                        <a:t>8</a:t>
                      </a:r>
                      <a:endParaRPr lang="tr-TR" sz="800" b="1" i="0" u="none" strike="noStrike">
                        <a:solidFill>
                          <a:srgbClr val="000000"/>
                        </a:solidFill>
                        <a:effectLst/>
                        <a:latin typeface="Calibri"/>
                      </a:endParaRPr>
                    </a:p>
                  </a:txBody>
                  <a:tcPr marL="6017" marR="6017" marT="6017" marB="0" anchor="ctr"/>
                </a:tc>
              </a:tr>
              <a:tr h="154008">
                <a:tc>
                  <a:txBody>
                    <a:bodyPr/>
                    <a:lstStyle/>
                    <a:p>
                      <a:pPr algn="ctr" fontAlgn="ctr"/>
                      <a:r>
                        <a:rPr lang="tr-TR" sz="700" u="none" strike="noStrike">
                          <a:effectLst/>
                        </a:rPr>
                        <a:t>62,00</a:t>
                      </a:r>
                      <a:endParaRPr lang="tr-TR" sz="700" b="0" i="0" u="none" strike="noStrike">
                        <a:solidFill>
                          <a:srgbClr val="000000"/>
                        </a:solidFill>
                        <a:effectLst/>
                        <a:latin typeface="Calibri"/>
                      </a:endParaRPr>
                    </a:p>
                  </a:txBody>
                  <a:tcPr marL="6017" marR="6017" marT="6017" marB="0" anchor="ctr"/>
                </a:tc>
                <a:tc>
                  <a:txBody>
                    <a:bodyPr/>
                    <a:lstStyle/>
                    <a:p>
                      <a:pPr algn="r" fontAlgn="ctr"/>
                      <a:r>
                        <a:rPr lang="tr-TR" sz="700" u="none" strike="noStrike">
                          <a:effectLst/>
                        </a:rPr>
                        <a:t>0,19399</a:t>
                      </a:r>
                      <a:endParaRPr lang="tr-TR" sz="700" b="0" i="0" u="none" strike="noStrike">
                        <a:solidFill>
                          <a:srgbClr val="000000"/>
                        </a:solidFill>
                        <a:effectLst/>
                        <a:latin typeface="Calibri"/>
                      </a:endParaRPr>
                    </a:p>
                  </a:txBody>
                  <a:tcPr marL="6017" marR="6017" marT="6017" marB="0" anchor="ctr"/>
                </a:tc>
                <a:tc>
                  <a:txBody>
                    <a:bodyPr/>
                    <a:lstStyle/>
                    <a:p>
                      <a:pPr algn="r" fontAlgn="ctr"/>
                      <a:r>
                        <a:rPr lang="tr-TR" sz="700" u="none" strike="noStrike">
                          <a:effectLst/>
                        </a:rPr>
                        <a:t>51,93992432</a:t>
                      </a:r>
                      <a:endParaRPr lang="tr-TR" sz="700" b="0" i="0" u="none" strike="noStrike">
                        <a:solidFill>
                          <a:srgbClr val="000000"/>
                        </a:solidFill>
                        <a:effectLst/>
                        <a:latin typeface="Calibri"/>
                      </a:endParaRPr>
                    </a:p>
                  </a:txBody>
                  <a:tcPr marL="6017" marR="6017" marT="6017" marB="0" anchor="ctr"/>
                </a:tc>
                <a:tc>
                  <a:txBody>
                    <a:bodyPr/>
                    <a:lstStyle/>
                    <a:p>
                      <a:pPr algn="ctr" fontAlgn="ctr"/>
                      <a:r>
                        <a:rPr lang="tr-TR" sz="700" u="none" strike="noStrike">
                          <a:effectLst/>
                        </a:rPr>
                        <a:t>51,94</a:t>
                      </a:r>
                      <a:endParaRPr lang="tr-TR" sz="700" b="0" i="0" u="none" strike="noStrike">
                        <a:solidFill>
                          <a:srgbClr val="000000"/>
                        </a:solidFill>
                        <a:effectLst/>
                        <a:latin typeface="Calibri"/>
                      </a:endParaRPr>
                    </a:p>
                  </a:txBody>
                  <a:tcPr marL="6017" marR="6017" marT="6017" marB="0" anchor="ctr"/>
                </a:tc>
                <a:tc>
                  <a:txBody>
                    <a:bodyPr/>
                    <a:lstStyle/>
                    <a:p>
                      <a:pPr algn="ctr" fontAlgn="b"/>
                      <a:r>
                        <a:rPr lang="tr-TR" sz="700" u="none" strike="noStrike">
                          <a:effectLst/>
                        </a:rPr>
                        <a:t>CB</a:t>
                      </a:r>
                      <a:endParaRPr lang="tr-TR" sz="700" b="0" i="0" u="none" strike="noStrike">
                        <a:solidFill>
                          <a:srgbClr val="000000"/>
                        </a:solidFill>
                        <a:effectLst/>
                        <a:latin typeface="Calibri"/>
                      </a:endParaRPr>
                    </a:p>
                  </a:txBody>
                  <a:tcPr marL="6017" marR="6017" marT="6017" marB="0" anchor="b"/>
                </a:tc>
                <a:tc>
                  <a:txBody>
                    <a:bodyPr/>
                    <a:lstStyle/>
                    <a:p>
                      <a:pPr algn="ctr" fontAlgn="ctr"/>
                      <a:endParaRPr lang="tr-TR" sz="800" b="1" i="0" u="none" strike="noStrike">
                        <a:solidFill>
                          <a:srgbClr val="000000"/>
                        </a:solidFill>
                        <a:effectLst/>
                        <a:latin typeface="Calibri"/>
                      </a:endParaRPr>
                    </a:p>
                  </a:txBody>
                  <a:tcPr marL="6017" marR="6017" marT="6017" marB="0" anchor="ctr"/>
                </a:tc>
              </a:tr>
              <a:tr h="154008">
                <a:tc>
                  <a:txBody>
                    <a:bodyPr/>
                    <a:lstStyle/>
                    <a:p>
                      <a:pPr algn="ctr" fontAlgn="ctr"/>
                      <a:r>
                        <a:rPr lang="tr-TR" sz="700" u="none" strike="noStrike">
                          <a:effectLst/>
                        </a:rPr>
                        <a:t>62,00</a:t>
                      </a:r>
                      <a:endParaRPr lang="tr-TR" sz="700" b="0" i="0" u="none" strike="noStrike">
                        <a:solidFill>
                          <a:srgbClr val="000000"/>
                        </a:solidFill>
                        <a:effectLst/>
                        <a:latin typeface="Calibri"/>
                      </a:endParaRPr>
                    </a:p>
                  </a:txBody>
                  <a:tcPr marL="6017" marR="6017" marT="6017" marB="0" anchor="ctr"/>
                </a:tc>
                <a:tc>
                  <a:txBody>
                    <a:bodyPr/>
                    <a:lstStyle/>
                    <a:p>
                      <a:pPr algn="r" fontAlgn="ctr"/>
                      <a:r>
                        <a:rPr lang="tr-TR" sz="700" u="none" strike="noStrike">
                          <a:effectLst/>
                        </a:rPr>
                        <a:t>0,19399</a:t>
                      </a:r>
                      <a:endParaRPr lang="tr-TR" sz="700" b="0" i="0" u="none" strike="noStrike">
                        <a:solidFill>
                          <a:srgbClr val="000000"/>
                        </a:solidFill>
                        <a:effectLst/>
                        <a:latin typeface="Calibri"/>
                      </a:endParaRPr>
                    </a:p>
                  </a:txBody>
                  <a:tcPr marL="6017" marR="6017" marT="6017" marB="0" anchor="ctr"/>
                </a:tc>
                <a:tc>
                  <a:txBody>
                    <a:bodyPr/>
                    <a:lstStyle/>
                    <a:p>
                      <a:pPr algn="r" fontAlgn="ctr"/>
                      <a:r>
                        <a:rPr lang="tr-TR" sz="700" u="none" strike="noStrike">
                          <a:effectLst/>
                        </a:rPr>
                        <a:t>51,93992432</a:t>
                      </a:r>
                      <a:endParaRPr lang="tr-TR" sz="700" b="0" i="0" u="none" strike="noStrike">
                        <a:solidFill>
                          <a:srgbClr val="000000"/>
                        </a:solidFill>
                        <a:effectLst/>
                        <a:latin typeface="Calibri"/>
                      </a:endParaRPr>
                    </a:p>
                  </a:txBody>
                  <a:tcPr marL="6017" marR="6017" marT="6017" marB="0" anchor="ctr"/>
                </a:tc>
                <a:tc>
                  <a:txBody>
                    <a:bodyPr/>
                    <a:lstStyle/>
                    <a:p>
                      <a:pPr algn="ctr" fontAlgn="ctr"/>
                      <a:r>
                        <a:rPr lang="tr-TR" sz="700" u="none" strike="noStrike">
                          <a:effectLst/>
                        </a:rPr>
                        <a:t>51,94</a:t>
                      </a:r>
                      <a:endParaRPr lang="tr-TR" sz="700" b="0" i="0" u="none" strike="noStrike">
                        <a:solidFill>
                          <a:srgbClr val="000000"/>
                        </a:solidFill>
                        <a:effectLst/>
                        <a:latin typeface="Calibri"/>
                      </a:endParaRPr>
                    </a:p>
                  </a:txBody>
                  <a:tcPr marL="6017" marR="6017" marT="6017" marB="0" anchor="ctr"/>
                </a:tc>
                <a:tc>
                  <a:txBody>
                    <a:bodyPr/>
                    <a:lstStyle/>
                    <a:p>
                      <a:pPr algn="ctr" fontAlgn="b"/>
                      <a:r>
                        <a:rPr lang="tr-TR" sz="700" u="none" strike="noStrike">
                          <a:effectLst/>
                        </a:rPr>
                        <a:t>CB</a:t>
                      </a:r>
                      <a:endParaRPr lang="tr-TR" sz="700" b="0" i="0" u="none" strike="noStrike">
                        <a:solidFill>
                          <a:srgbClr val="000000"/>
                        </a:solidFill>
                        <a:effectLst/>
                        <a:latin typeface="Calibri"/>
                      </a:endParaRPr>
                    </a:p>
                  </a:txBody>
                  <a:tcPr marL="6017" marR="6017" marT="6017" marB="0" anchor="b"/>
                </a:tc>
                <a:tc>
                  <a:txBody>
                    <a:bodyPr/>
                    <a:lstStyle/>
                    <a:p>
                      <a:pPr algn="ctr" fontAlgn="ctr"/>
                      <a:endParaRPr lang="tr-TR" sz="800" b="1" i="0" u="none" strike="noStrike">
                        <a:solidFill>
                          <a:srgbClr val="000000"/>
                        </a:solidFill>
                        <a:effectLst/>
                        <a:latin typeface="Calibri"/>
                      </a:endParaRPr>
                    </a:p>
                  </a:txBody>
                  <a:tcPr marL="6017" marR="6017" marT="6017" marB="0" anchor="ctr"/>
                </a:tc>
              </a:tr>
              <a:tr h="154008">
                <a:tc>
                  <a:txBody>
                    <a:bodyPr/>
                    <a:lstStyle/>
                    <a:p>
                      <a:pPr algn="ctr" fontAlgn="ctr"/>
                      <a:r>
                        <a:rPr lang="tr-TR" sz="700" u="none" strike="noStrike">
                          <a:effectLst/>
                        </a:rPr>
                        <a:t>57,60</a:t>
                      </a:r>
                      <a:endParaRPr lang="tr-TR" sz="700" b="0" i="0" u="none" strike="noStrike">
                        <a:solidFill>
                          <a:srgbClr val="000000"/>
                        </a:solidFill>
                        <a:effectLst/>
                        <a:latin typeface="Calibri"/>
                      </a:endParaRPr>
                    </a:p>
                  </a:txBody>
                  <a:tcPr marL="6017" marR="6017" marT="6017" marB="0" anchor="ctr"/>
                </a:tc>
                <a:tc>
                  <a:txBody>
                    <a:bodyPr/>
                    <a:lstStyle/>
                    <a:p>
                      <a:pPr algn="r" fontAlgn="ctr"/>
                      <a:r>
                        <a:rPr lang="tr-TR" sz="700" u="none" strike="noStrike">
                          <a:effectLst/>
                        </a:rPr>
                        <a:t>-0,00268</a:t>
                      </a:r>
                      <a:endParaRPr lang="tr-TR" sz="700" b="0" i="0" u="none" strike="noStrike">
                        <a:solidFill>
                          <a:srgbClr val="000000"/>
                        </a:solidFill>
                        <a:effectLst/>
                        <a:latin typeface="Calibri"/>
                      </a:endParaRPr>
                    </a:p>
                  </a:txBody>
                  <a:tcPr marL="6017" marR="6017" marT="6017" marB="0" anchor="ctr"/>
                </a:tc>
                <a:tc>
                  <a:txBody>
                    <a:bodyPr/>
                    <a:lstStyle/>
                    <a:p>
                      <a:pPr algn="r" fontAlgn="ctr"/>
                      <a:r>
                        <a:rPr lang="tr-TR" sz="700" u="none" strike="noStrike">
                          <a:effectLst/>
                        </a:rPr>
                        <a:t>49,97318077</a:t>
                      </a:r>
                      <a:endParaRPr lang="tr-TR" sz="700" b="0" i="0" u="none" strike="noStrike">
                        <a:solidFill>
                          <a:srgbClr val="000000"/>
                        </a:solidFill>
                        <a:effectLst/>
                        <a:latin typeface="Calibri"/>
                      </a:endParaRPr>
                    </a:p>
                  </a:txBody>
                  <a:tcPr marL="6017" marR="6017" marT="6017" marB="0" anchor="ctr"/>
                </a:tc>
                <a:tc>
                  <a:txBody>
                    <a:bodyPr/>
                    <a:lstStyle/>
                    <a:p>
                      <a:pPr algn="ctr" fontAlgn="ctr"/>
                      <a:r>
                        <a:rPr lang="tr-TR" sz="700" u="none" strike="noStrike">
                          <a:effectLst/>
                        </a:rPr>
                        <a:t>49,97</a:t>
                      </a:r>
                      <a:endParaRPr lang="tr-TR" sz="700" b="0" i="0" u="none" strike="noStrike">
                        <a:solidFill>
                          <a:srgbClr val="000000"/>
                        </a:solidFill>
                        <a:effectLst/>
                        <a:latin typeface="Calibri"/>
                      </a:endParaRPr>
                    </a:p>
                  </a:txBody>
                  <a:tcPr marL="6017" marR="6017" marT="6017" marB="0" anchor="ctr"/>
                </a:tc>
                <a:tc>
                  <a:txBody>
                    <a:bodyPr/>
                    <a:lstStyle/>
                    <a:p>
                      <a:pPr algn="ctr" fontAlgn="b"/>
                      <a:r>
                        <a:rPr lang="tr-TR" sz="700" u="none" strike="noStrike">
                          <a:effectLst/>
                        </a:rPr>
                        <a:t>CB</a:t>
                      </a:r>
                      <a:endParaRPr lang="tr-TR" sz="700" b="0" i="0" u="none" strike="noStrike">
                        <a:solidFill>
                          <a:srgbClr val="000000"/>
                        </a:solidFill>
                        <a:effectLst/>
                        <a:latin typeface="Calibri"/>
                      </a:endParaRPr>
                    </a:p>
                  </a:txBody>
                  <a:tcPr marL="6017" marR="6017" marT="6017" marB="0" anchor="b"/>
                </a:tc>
                <a:tc>
                  <a:txBody>
                    <a:bodyPr/>
                    <a:lstStyle/>
                    <a:p>
                      <a:pPr algn="ctr" fontAlgn="ctr"/>
                      <a:endParaRPr lang="tr-TR" sz="800" b="1" i="0" u="none" strike="noStrike">
                        <a:solidFill>
                          <a:srgbClr val="000000"/>
                        </a:solidFill>
                        <a:effectLst/>
                        <a:latin typeface="Calibri"/>
                      </a:endParaRPr>
                    </a:p>
                  </a:txBody>
                  <a:tcPr marL="6017" marR="6017" marT="6017" marB="0" anchor="ctr"/>
                </a:tc>
              </a:tr>
              <a:tr h="154008">
                <a:tc>
                  <a:txBody>
                    <a:bodyPr/>
                    <a:lstStyle/>
                    <a:p>
                      <a:pPr algn="ctr" fontAlgn="ctr"/>
                      <a:r>
                        <a:rPr lang="tr-TR" sz="700" u="none" strike="noStrike">
                          <a:effectLst/>
                        </a:rPr>
                        <a:t>56,80</a:t>
                      </a:r>
                      <a:endParaRPr lang="tr-TR" sz="700" b="0" i="0" u="none" strike="noStrike">
                        <a:solidFill>
                          <a:srgbClr val="000000"/>
                        </a:solidFill>
                        <a:effectLst/>
                        <a:latin typeface="Calibri"/>
                      </a:endParaRPr>
                    </a:p>
                  </a:txBody>
                  <a:tcPr marL="6017" marR="6017" marT="6017" marB="0" anchor="ctr"/>
                </a:tc>
                <a:tc>
                  <a:txBody>
                    <a:bodyPr/>
                    <a:lstStyle/>
                    <a:p>
                      <a:pPr algn="r" fontAlgn="ctr"/>
                      <a:r>
                        <a:rPr lang="tr-TR" sz="700" u="none" strike="noStrike">
                          <a:effectLst/>
                        </a:rPr>
                        <a:t>-0,03844</a:t>
                      </a:r>
                      <a:endParaRPr lang="tr-TR" sz="700" b="0" i="0" u="none" strike="noStrike">
                        <a:solidFill>
                          <a:srgbClr val="000000"/>
                        </a:solidFill>
                        <a:effectLst/>
                        <a:latin typeface="Calibri"/>
                      </a:endParaRPr>
                    </a:p>
                  </a:txBody>
                  <a:tcPr marL="6017" marR="6017" marT="6017" marB="0" anchor="ctr"/>
                </a:tc>
                <a:tc>
                  <a:txBody>
                    <a:bodyPr/>
                    <a:lstStyle/>
                    <a:p>
                      <a:pPr algn="r" fontAlgn="ctr"/>
                      <a:r>
                        <a:rPr lang="tr-TR" sz="700" u="none" strike="noStrike">
                          <a:effectLst/>
                        </a:rPr>
                        <a:t>49,61559103</a:t>
                      </a:r>
                      <a:endParaRPr lang="tr-TR" sz="700" b="0" i="0" u="none" strike="noStrike">
                        <a:solidFill>
                          <a:srgbClr val="000000"/>
                        </a:solidFill>
                        <a:effectLst/>
                        <a:latin typeface="Calibri"/>
                      </a:endParaRPr>
                    </a:p>
                  </a:txBody>
                  <a:tcPr marL="6017" marR="6017" marT="6017" marB="0" anchor="ctr"/>
                </a:tc>
                <a:tc>
                  <a:txBody>
                    <a:bodyPr/>
                    <a:lstStyle/>
                    <a:p>
                      <a:pPr algn="ctr" fontAlgn="ctr"/>
                      <a:r>
                        <a:rPr lang="tr-TR" sz="700" u="none" strike="noStrike">
                          <a:effectLst/>
                        </a:rPr>
                        <a:t>49,62</a:t>
                      </a:r>
                      <a:endParaRPr lang="tr-TR" sz="700" b="0" i="0" u="none" strike="noStrike">
                        <a:solidFill>
                          <a:srgbClr val="000000"/>
                        </a:solidFill>
                        <a:effectLst/>
                        <a:latin typeface="Calibri"/>
                      </a:endParaRPr>
                    </a:p>
                  </a:txBody>
                  <a:tcPr marL="6017" marR="6017" marT="6017" marB="0" anchor="ctr"/>
                </a:tc>
                <a:tc>
                  <a:txBody>
                    <a:bodyPr/>
                    <a:lstStyle/>
                    <a:p>
                      <a:pPr algn="ctr" fontAlgn="b"/>
                      <a:r>
                        <a:rPr lang="tr-TR" sz="700" u="none" strike="noStrike">
                          <a:effectLst/>
                        </a:rPr>
                        <a:t>CB</a:t>
                      </a:r>
                      <a:endParaRPr lang="tr-TR" sz="700" b="0" i="0" u="none" strike="noStrike">
                        <a:solidFill>
                          <a:srgbClr val="000000"/>
                        </a:solidFill>
                        <a:effectLst/>
                        <a:latin typeface="Calibri"/>
                      </a:endParaRPr>
                    </a:p>
                  </a:txBody>
                  <a:tcPr marL="6017" marR="6017" marT="6017" marB="0" anchor="b"/>
                </a:tc>
                <a:tc>
                  <a:txBody>
                    <a:bodyPr/>
                    <a:lstStyle/>
                    <a:p>
                      <a:pPr algn="ctr" fontAlgn="ctr"/>
                      <a:endParaRPr lang="tr-TR" sz="800" b="1" i="0" u="none" strike="noStrike">
                        <a:solidFill>
                          <a:srgbClr val="000000"/>
                        </a:solidFill>
                        <a:effectLst/>
                        <a:latin typeface="Calibri"/>
                      </a:endParaRPr>
                    </a:p>
                  </a:txBody>
                  <a:tcPr marL="6017" marR="6017" marT="6017" marB="0" anchor="ctr"/>
                </a:tc>
              </a:tr>
              <a:tr h="154008">
                <a:tc>
                  <a:txBody>
                    <a:bodyPr/>
                    <a:lstStyle/>
                    <a:p>
                      <a:pPr algn="ctr" fontAlgn="ctr"/>
                      <a:r>
                        <a:rPr lang="tr-TR" sz="700" u="none" strike="noStrike">
                          <a:effectLst/>
                        </a:rPr>
                        <a:t>56,40</a:t>
                      </a:r>
                      <a:endParaRPr lang="tr-TR" sz="700" b="0" i="0" u="none" strike="noStrike">
                        <a:solidFill>
                          <a:srgbClr val="000000"/>
                        </a:solidFill>
                        <a:effectLst/>
                        <a:latin typeface="Calibri"/>
                      </a:endParaRPr>
                    </a:p>
                  </a:txBody>
                  <a:tcPr marL="6017" marR="6017" marT="6017" marB="0" anchor="ctr"/>
                </a:tc>
                <a:tc>
                  <a:txBody>
                    <a:bodyPr/>
                    <a:lstStyle/>
                    <a:p>
                      <a:pPr algn="r" fontAlgn="ctr"/>
                      <a:r>
                        <a:rPr lang="tr-TR" sz="700" u="none" strike="noStrike">
                          <a:effectLst/>
                        </a:rPr>
                        <a:t>-0,05632</a:t>
                      </a:r>
                      <a:endParaRPr lang="tr-TR" sz="700" b="0" i="0" u="none" strike="noStrike">
                        <a:solidFill>
                          <a:srgbClr val="000000"/>
                        </a:solidFill>
                        <a:effectLst/>
                        <a:latin typeface="Calibri"/>
                      </a:endParaRPr>
                    </a:p>
                  </a:txBody>
                  <a:tcPr marL="6017" marR="6017" marT="6017" marB="0" anchor="ctr"/>
                </a:tc>
                <a:tc>
                  <a:txBody>
                    <a:bodyPr/>
                    <a:lstStyle/>
                    <a:p>
                      <a:pPr algn="r" fontAlgn="ctr"/>
                      <a:r>
                        <a:rPr lang="tr-TR" sz="700" u="none" strike="noStrike">
                          <a:effectLst/>
                        </a:rPr>
                        <a:t>49,43679616</a:t>
                      </a:r>
                      <a:endParaRPr lang="tr-TR" sz="700" b="0" i="0" u="none" strike="noStrike">
                        <a:solidFill>
                          <a:srgbClr val="000000"/>
                        </a:solidFill>
                        <a:effectLst/>
                        <a:latin typeface="Calibri"/>
                      </a:endParaRPr>
                    </a:p>
                  </a:txBody>
                  <a:tcPr marL="6017" marR="6017" marT="6017" marB="0" anchor="ctr"/>
                </a:tc>
                <a:tc>
                  <a:txBody>
                    <a:bodyPr/>
                    <a:lstStyle/>
                    <a:p>
                      <a:pPr algn="ctr" fontAlgn="ctr"/>
                      <a:r>
                        <a:rPr lang="tr-TR" sz="700" u="none" strike="noStrike">
                          <a:effectLst/>
                        </a:rPr>
                        <a:t>49,44</a:t>
                      </a:r>
                      <a:endParaRPr lang="tr-TR" sz="700" b="0" i="0" u="none" strike="noStrike">
                        <a:solidFill>
                          <a:srgbClr val="000000"/>
                        </a:solidFill>
                        <a:effectLst/>
                        <a:latin typeface="Calibri"/>
                      </a:endParaRPr>
                    </a:p>
                  </a:txBody>
                  <a:tcPr marL="6017" marR="6017" marT="6017" marB="0" anchor="ctr"/>
                </a:tc>
                <a:tc>
                  <a:txBody>
                    <a:bodyPr/>
                    <a:lstStyle/>
                    <a:p>
                      <a:pPr algn="ctr" fontAlgn="b"/>
                      <a:r>
                        <a:rPr lang="tr-TR" sz="700" u="none" strike="noStrike">
                          <a:effectLst/>
                        </a:rPr>
                        <a:t>CB</a:t>
                      </a:r>
                      <a:endParaRPr lang="tr-TR" sz="700" b="0" i="0" u="none" strike="noStrike">
                        <a:solidFill>
                          <a:srgbClr val="000000"/>
                        </a:solidFill>
                        <a:effectLst/>
                        <a:latin typeface="Calibri"/>
                      </a:endParaRPr>
                    </a:p>
                  </a:txBody>
                  <a:tcPr marL="6017" marR="6017" marT="6017" marB="0" anchor="b"/>
                </a:tc>
                <a:tc>
                  <a:txBody>
                    <a:bodyPr/>
                    <a:lstStyle/>
                    <a:p>
                      <a:pPr algn="ctr" fontAlgn="ctr"/>
                      <a:endParaRPr lang="tr-TR" sz="800" b="1" i="0" u="none" strike="noStrike">
                        <a:solidFill>
                          <a:srgbClr val="000000"/>
                        </a:solidFill>
                        <a:effectLst/>
                        <a:latin typeface="Calibri"/>
                      </a:endParaRPr>
                    </a:p>
                  </a:txBody>
                  <a:tcPr marL="6017" marR="6017" marT="6017" marB="0" anchor="ctr"/>
                </a:tc>
              </a:tr>
              <a:tr h="154008">
                <a:tc>
                  <a:txBody>
                    <a:bodyPr/>
                    <a:lstStyle/>
                    <a:p>
                      <a:pPr algn="ctr" fontAlgn="ctr"/>
                      <a:r>
                        <a:rPr lang="tr-TR" sz="700" u="none" strike="noStrike">
                          <a:effectLst/>
                        </a:rPr>
                        <a:t>56,30</a:t>
                      </a:r>
                      <a:endParaRPr lang="tr-TR" sz="700" b="0" i="0" u="none" strike="noStrike">
                        <a:solidFill>
                          <a:srgbClr val="000000"/>
                        </a:solidFill>
                        <a:effectLst/>
                        <a:latin typeface="Calibri"/>
                      </a:endParaRPr>
                    </a:p>
                  </a:txBody>
                  <a:tcPr marL="6017" marR="6017" marT="6017" marB="0" anchor="ctr"/>
                </a:tc>
                <a:tc>
                  <a:txBody>
                    <a:bodyPr/>
                    <a:lstStyle/>
                    <a:p>
                      <a:pPr algn="r" fontAlgn="ctr"/>
                      <a:r>
                        <a:rPr lang="tr-TR" sz="700" u="none" strike="noStrike">
                          <a:effectLst/>
                        </a:rPr>
                        <a:t>-0,06079</a:t>
                      </a:r>
                      <a:endParaRPr lang="tr-TR" sz="700" b="0" i="0" u="none" strike="noStrike">
                        <a:solidFill>
                          <a:srgbClr val="000000"/>
                        </a:solidFill>
                        <a:effectLst/>
                        <a:latin typeface="Calibri"/>
                      </a:endParaRPr>
                    </a:p>
                  </a:txBody>
                  <a:tcPr marL="6017" marR="6017" marT="6017" marB="0" anchor="ctr"/>
                </a:tc>
                <a:tc>
                  <a:txBody>
                    <a:bodyPr/>
                    <a:lstStyle/>
                    <a:p>
                      <a:pPr algn="r" fontAlgn="ctr"/>
                      <a:r>
                        <a:rPr lang="tr-TR" sz="700" u="none" strike="noStrike">
                          <a:effectLst/>
                        </a:rPr>
                        <a:t>49,39209745</a:t>
                      </a:r>
                      <a:endParaRPr lang="tr-TR" sz="700" b="0" i="0" u="none" strike="noStrike">
                        <a:solidFill>
                          <a:srgbClr val="000000"/>
                        </a:solidFill>
                        <a:effectLst/>
                        <a:latin typeface="Calibri"/>
                      </a:endParaRPr>
                    </a:p>
                  </a:txBody>
                  <a:tcPr marL="6017" marR="6017" marT="6017" marB="0" anchor="ctr"/>
                </a:tc>
                <a:tc>
                  <a:txBody>
                    <a:bodyPr/>
                    <a:lstStyle/>
                    <a:p>
                      <a:pPr algn="ctr" fontAlgn="ctr"/>
                      <a:r>
                        <a:rPr lang="tr-TR" sz="700" u="none" strike="noStrike">
                          <a:effectLst/>
                        </a:rPr>
                        <a:t>49,39</a:t>
                      </a:r>
                      <a:endParaRPr lang="tr-TR" sz="700" b="0" i="0" u="none" strike="noStrike">
                        <a:solidFill>
                          <a:srgbClr val="000000"/>
                        </a:solidFill>
                        <a:effectLst/>
                        <a:latin typeface="Calibri"/>
                      </a:endParaRPr>
                    </a:p>
                  </a:txBody>
                  <a:tcPr marL="6017" marR="6017" marT="6017" marB="0" anchor="ctr"/>
                </a:tc>
                <a:tc>
                  <a:txBody>
                    <a:bodyPr/>
                    <a:lstStyle/>
                    <a:p>
                      <a:pPr algn="ctr" fontAlgn="b"/>
                      <a:r>
                        <a:rPr lang="tr-TR" sz="700" u="none" strike="noStrike">
                          <a:effectLst/>
                        </a:rPr>
                        <a:t>CB</a:t>
                      </a:r>
                      <a:endParaRPr lang="tr-TR" sz="700" b="0" i="0" u="none" strike="noStrike">
                        <a:solidFill>
                          <a:srgbClr val="000000"/>
                        </a:solidFill>
                        <a:effectLst/>
                        <a:latin typeface="Calibri"/>
                      </a:endParaRPr>
                    </a:p>
                  </a:txBody>
                  <a:tcPr marL="6017" marR="6017" marT="6017" marB="0" anchor="b"/>
                </a:tc>
                <a:tc>
                  <a:txBody>
                    <a:bodyPr/>
                    <a:lstStyle/>
                    <a:p>
                      <a:pPr algn="ctr" fontAlgn="ctr"/>
                      <a:endParaRPr lang="tr-TR" sz="800" b="1" i="0" u="none" strike="noStrike">
                        <a:solidFill>
                          <a:srgbClr val="000000"/>
                        </a:solidFill>
                        <a:effectLst/>
                        <a:latin typeface="Calibri"/>
                      </a:endParaRPr>
                    </a:p>
                  </a:txBody>
                  <a:tcPr marL="6017" marR="6017" marT="6017" marB="0" anchor="ctr"/>
                </a:tc>
              </a:tr>
              <a:tr h="154008">
                <a:tc>
                  <a:txBody>
                    <a:bodyPr/>
                    <a:lstStyle/>
                    <a:p>
                      <a:pPr algn="ctr" fontAlgn="ctr"/>
                      <a:r>
                        <a:rPr lang="tr-TR" sz="700" u="none" strike="noStrike">
                          <a:effectLst/>
                        </a:rPr>
                        <a:t>56,00</a:t>
                      </a:r>
                      <a:endParaRPr lang="tr-TR" sz="700" b="0" i="0" u="none" strike="noStrike">
                        <a:solidFill>
                          <a:srgbClr val="000000"/>
                        </a:solidFill>
                        <a:effectLst/>
                        <a:latin typeface="Calibri"/>
                      </a:endParaRPr>
                    </a:p>
                  </a:txBody>
                  <a:tcPr marL="6017" marR="6017" marT="6017" marB="0" anchor="ctr"/>
                </a:tc>
                <a:tc>
                  <a:txBody>
                    <a:bodyPr/>
                    <a:lstStyle/>
                    <a:p>
                      <a:pPr algn="r" fontAlgn="ctr"/>
                      <a:r>
                        <a:rPr lang="tr-TR" sz="700" u="none" strike="noStrike">
                          <a:effectLst/>
                        </a:rPr>
                        <a:t>-0,07420</a:t>
                      </a:r>
                      <a:endParaRPr lang="tr-TR" sz="700" b="0" i="0" u="none" strike="noStrike">
                        <a:solidFill>
                          <a:srgbClr val="000000"/>
                        </a:solidFill>
                        <a:effectLst/>
                        <a:latin typeface="Calibri"/>
                      </a:endParaRPr>
                    </a:p>
                  </a:txBody>
                  <a:tcPr marL="6017" marR="6017" marT="6017" marB="0" anchor="ctr"/>
                </a:tc>
                <a:tc>
                  <a:txBody>
                    <a:bodyPr/>
                    <a:lstStyle/>
                    <a:p>
                      <a:pPr algn="r" fontAlgn="ctr"/>
                      <a:r>
                        <a:rPr lang="tr-TR" sz="700" u="none" strike="noStrike">
                          <a:effectLst/>
                        </a:rPr>
                        <a:t>49,25800130</a:t>
                      </a:r>
                      <a:endParaRPr lang="tr-TR" sz="700" b="0" i="0" u="none" strike="noStrike">
                        <a:solidFill>
                          <a:srgbClr val="000000"/>
                        </a:solidFill>
                        <a:effectLst/>
                        <a:latin typeface="Calibri"/>
                      </a:endParaRPr>
                    </a:p>
                  </a:txBody>
                  <a:tcPr marL="6017" marR="6017" marT="6017" marB="0" anchor="ctr"/>
                </a:tc>
                <a:tc>
                  <a:txBody>
                    <a:bodyPr/>
                    <a:lstStyle/>
                    <a:p>
                      <a:pPr algn="ctr" fontAlgn="ctr"/>
                      <a:r>
                        <a:rPr lang="tr-TR" sz="700" u="none" strike="noStrike">
                          <a:effectLst/>
                        </a:rPr>
                        <a:t>49,26</a:t>
                      </a:r>
                      <a:endParaRPr lang="tr-TR" sz="700" b="0" i="0" u="none" strike="noStrike">
                        <a:solidFill>
                          <a:srgbClr val="000000"/>
                        </a:solidFill>
                        <a:effectLst/>
                        <a:latin typeface="Calibri"/>
                      </a:endParaRPr>
                    </a:p>
                  </a:txBody>
                  <a:tcPr marL="6017" marR="6017" marT="6017" marB="0" anchor="ctr"/>
                </a:tc>
                <a:tc>
                  <a:txBody>
                    <a:bodyPr/>
                    <a:lstStyle/>
                    <a:p>
                      <a:pPr algn="ctr" fontAlgn="b"/>
                      <a:r>
                        <a:rPr lang="tr-TR" sz="700" u="none" strike="noStrike">
                          <a:effectLst/>
                        </a:rPr>
                        <a:t>CB</a:t>
                      </a:r>
                      <a:endParaRPr lang="tr-TR" sz="700" b="0" i="0" u="none" strike="noStrike">
                        <a:solidFill>
                          <a:srgbClr val="000000"/>
                        </a:solidFill>
                        <a:effectLst/>
                        <a:latin typeface="Calibri"/>
                      </a:endParaRPr>
                    </a:p>
                  </a:txBody>
                  <a:tcPr marL="6017" marR="6017" marT="6017" marB="0" anchor="b"/>
                </a:tc>
                <a:tc>
                  <a:txBody>
                    <a:bodyPr/>
                    <a:lstStyle/>
                    <a:p>
                      <a:pPr algn="ctr" fontAlgn="ctr"/>
                      <a:endParaRPr lang="tr-TR" sz="800" b="1" i="0" u="none" strike="noStrike">
                        <a:solidFill>
                          <a:srgbClr val="000000"/>
                        </a:solidFill>
                        <a:effectLst/>
                        <a:latin typeface="Calibri"/>
                      </a:endParaRPr>
                    </a:p>
                  </a:txBody>
                  <a:tcPr marL="6017" marR="6017" marT="6017" marB="0" anchor="ctr"/>
                </a:tc>
              </a:tr>
              <a:tr h="154008">
                <a:tc>
                  <a:txBody>
                    <a:bodyPr/>
                    <a:lstStyle/>
                    <a:p>
                      <a:pPr algn="ctr" fontAlgn="ctr"/>
                      <a:r>
                        <a:rPr lang="tr-TR" sz="700" u="none" strike="noStrike">
                          <a:effectLst/>
                        </a:rPr>
                        <a:t>48,00</a:t>
                      </a:r>
                      <a:endParaRPr lang="tr-TR" sz="700" b="0" i="0" u="none" strike="noStrike">
                        <a:solidFill>
                          <a:srgbClr val="000000"/>
                        </a:solidFill>
                        <a:effectLst/>
                        <a:latin typeface="Calibri"/>
                      </a:endParaRPr>
                    </a:p>
                  </a:txBody>
                  <a:tcPr marL="6017" marR="6017" marT="6017" marB="0" anchor="ctr"/>
                </a:tc>
                <a:tc>
                  <a:txBody>
                    <a:bodyPr/>
                    <a:lstStyle/>
                    <a:p>
                      <a:pPr algn="r" fontAlgn="ctr"/>
                      <a:r>
                        <a:rPr lang="tr-TR" sz="700" u="none" strike="noStrike">
                          <a:effectLst/>
                        </a:rPr>
                        <a:t>-0,43179</a:t>
                      </a:r>
                      <a:endParaRPr lang="tr-TR" sz="700" b="0" i="0" u="none" strike="noStrike">
                        <a:solidFill>
                          <a:srgbClr val="000000"/>
                        </a:solidFill>
                        <a:effectLst/>
                        <a:latin typeface="Calibri"/>
                      </a:endParaRPr>
                    </a:p>
                  </a:txBody>
                  <a:tcPr marL="6017" marR="6017" marT="6017" marB="0" anchor="ctr"/>
                </a:tc>
                <a:tc>
                  <a:txBody>
                    <a:bodyPr/>
                    <a:lstStyle/>
                    <a:p>
                      <a:pPr algn="r" fontAlgn="ctr"/>
                      <a:r>
                        <a:rPr lang="tr-TR" sz="700" u="none" strike="noStrike">
                          <a:effectLst/>
                        </a:rPr>
                        <a:t>45,68210392</a:t>
                      </a:r>
                      <a:endParaRPr lang="tr-TR" sz="700" b="0" i="0" u="none" strike="noStrike">
                        <a:solidFill>
                          <a:srgbClr val="000000"/>
                        </a:solidFill>
                        <a:effectLst/>
                        <a:latin typeface="Calibri"/>
                      </a:endParaRPr>
                    </a:p>
                  </a:txBody>
                  <a:tcPr marL="6017" marR="6017" marT="6017" marB="0" anchor="ctr"/>
                </a:tc>
                <a:tc>
                  <a:txBody>
                    <a:bodyPr/>
                    <a:lstStyle/>
                    <a:p>
                      <a:pPr algn="ctr" fontAlgn="ctr"/>
                      <a:r>
                        <a:rPr lang="tr-TR" sz="700" u="none" strike="noStrike">
                          <a:effectLst/>
                        </a:rPr>
                        <a:t>45,68</a:t>
                      </a:r>
                      <a:endParaRPr lang="tr-TR" sz="700" b="0" i="0" u="none" strike="noStrike">
                        <a:solidFill>
                          <a:srgbClr val="000000"/>
                        </a:solidFill>
                        <a:effectLst/>
                        <a:latin typeface="Calibri"/>
                      </a:endParaRPr>
                    </a:p>
                  </a:txBody>
                  <a:tcPr marL="6017" marR="6017" marT="6017" marB="0" anchor="ctr"/>
                </a:tc>
                <a:tc>
                  <a:txBody>
                    <a:bodyPr/>
                    <a:lstStyle/>
                    <a:p>
                      <a:pPr algn="ctr" fontAlgn="b"/>
                      <a:r>
                        <a:rPr lang="tr-TR" sz="700" u="none" strike="noStrike">
                          <a:effectLst/>
                        </a:rPr>
                        <a:t>CC</a:t>
                      </a:r>
                      <a:endParaRPr lang="tr-TR" sz="700" b="0" i="0" u="none" strike="noStrike">
                        <a:solidFill>
                          <a:srgbClr val="000000"/>
                        </a:solidFill>
                        <a:effectLst/>
                        <a:latin typeface="Calibri"/>
                      </a:endParaRPr>
                    </a:p>
                  </a:txBody>
                  <a:tcPr marL="6017" marR="6017" marT="6017" marB="0" anchor="b"/>
                </a:tc>
                <a:tc>
                  <a:txBody>
                    <a:bodyPr/>
                    <a:lstStyle/>
                    <a:p>
                      <a:pPr algn="ctr" fontAlgn="ctr"/>
                      <a:r>
                        <a:rPr lang="tr-TR" sz="800" u="none" strike="noStrike">
                          <a:effectLst/>
                        </a:rPr>
                        <a:t>5</a:t>
                      </a:r>
                      <a:endParaRPr lang="tr-TR" sz="800" b="1" i="0" u="none" strike="noStrike">
                        <a:solidFill>
                          <a:srgbClr val="000000"/>
                        </a:solidFill>
                        <a:effectLst/>
                        <a:latin typeface="Calibri"/>
                      </a:endParaRPr>
                    </a:p>
                  </a:txBody>
                  <a:tcPr marL="6017" marR="6017" marT="6017" marB="0" anchor="ctr"/>
                </a:tc>
              </a:tr>
              <a:tr h="154008">
                <a:tc>
                  <a:txBody>
                    <a:bodyPr/>
                    <a:lstStyle/>
                    <a:p>
                      <a:pPr algn="ctr" fontAlgn="ctr"/>
                      <a:r>
                        <a:rPr lang="tr-TR" sz="700" u="none" strike="noStrike">
                          <a:effectLst/>
                        </a:rPr>
                        <a:t>48,00</a:t>
                      </a:r>
                      <a:endParaRPr lang="tr-TR" sz="700" b="0" i="0" u="none" strike="noStrike">
                        <a:solidFill>
                          <a:srgbClr val="000000"/>
                        </a:solidFill>
                        <a:effectLst/>
                        <a:latin typeface="Calibri"/>
                      </a:endParaRPr>
                    </a:p>
                  </a:txBody>
                  <a:tcPr marL="6017" marR="6017" marT="6017" marB="0" anchor="ctr"/>
                </a:tc>
                <a:tc>
                  <a:txBody>
                    <a:bodyPr/>
                    <a:lstStyle/>
                    <a:p>
                      <a:pPr algn="r" fontAlgn="ctr"/>
                      <a:r>
                        <a:rPr lang="tr-TR" sz="700" u="none" strike="noStrike">
                          <a:effectLst/>
                        </a:rPr>
                        <a:t>-0,43179</a:t>
                      </a:r>
                      <a:endParaRPr lang="tr-TR" sz="700" b="0" i="0" u="none" strike="noStrike">
                        <a:solidFill>
                          <a:srgbClr val="000000"/>
                        </a:solidFill>
                        <a:effectLst/>
                        <a:latin typeface="Calibri"/>
                      </a:endParaRPr>
                    </a:p>
                  </a:txBody>
                  <a:tcPr marL="6017" marR="6017" marT="6017" marB="0" anchor="ctr"/>
                </a:tc>
                <a:tc>
                  <a:txBody>
                    <a:bodyPr/>
                    <a:lstStyle/>
                    <a:p>
                      <a:pPr algn="r" fontAlgn="ctr"/>
                      <a:r>
                        <a:rPr lang="tr-TR" sz="700" u="none" strike="noStrike">
                          <a:effectLst/>
                        </a:rPr>
                        <a:t>45,68210392</a:t>
                      </a:r>
                      <a:endParaRPr lang="tr-TR" sz="700" b="0" i="0" u="none" strike="noStrike">
                        <a:solidFill>
                          <a:srgbClr val="000000"/>
                        </a:solidFill>
                        <a:effectLst/>
                        <a:latin typeface="Calibri"/>
                      </a:endParaRPr>
                    </a:p>
                  </a:txBody>
                  <a:tcPr marL="6017" marR="6017" marT="6017" marB="0" anchor="ctr"/>
                </a:tc>
                <a:tc>
                  <a:txBody>
                    <a:bodyPr/>
                    <a:lstStyle/>
                    <a:p>
                      <a:pPr algn="ctr" fontAlgn="ctr"/>
                      <a:r>
                        <a:rPr lang="tr-TR" sz="700" u="none" strike="noStrike">
                          <a:effectLst/>
                        </a:rPr>
                        <a:t>45,68</a:t>
                      </a:r>
                      <a:endParaRPr lang="tr-TR" sz="700" b="0" i="0" u="none" strike="noStrike">
                        <a:solidFill>
                          <a:srgbClr val="000000"/>
                        </a:solidFill>
                        <a:effectLst/>
                        <a:latin typeface="Calibri"/>
                      </a:endParaRPr>
                    </a:p>
                  </a:txBody>
                  <a:tcPr marL="6017" marR="6017" marT="6017" marB="0" anchor="ctr"/>
                </a:tc>
                <a:tc>
                  <a:txBody>
                    <a:bodyPr/>
                    <a:lstStyle/>
                    <a:p>
                      <a:pPr algn="ctr" fontAlgn="b"/>
                      <a:r>
                        <a:rPr lang="tr-TR" sz="700" u="none" strike="noStrike">
                          <a:effectLst/>
                        </a:rPr>
                        <a:t>CC</a:t>
                      </a:r>
                      <a:endParaRPr lang="tr-TR" sz="700" b="0" i="0" u="none" strike="noStrike">
                        <a:solidFill>
                          <a:srgbClr val="000000"/>
                        </a:solidFill>
                        <a:effectLst/>
                        <a:latin typeface="Calibri"/>
                      </a:endParaRPr>
                    </a:p>
                  </a:txBody>
                  <a:tcPr marL="6017" marR="6017" marT="6017" marB="0" anchor="b"/>
                </a:tc>
                <a:tc>
                  <a:txBody>
                    <a:bodyPr/>
                    <a:lstStyle/>
                    <a:p>
                      <a:pPr algn="ctr" fontAlgn="ctr"/>
                      <a:endParaRPr lang="tr-TR" sz="800" b="1" i="0" u="none" strike="noStrike">
                        <a:solidFill>
                          <a:srgbClr val="000000"/>
                        </a:solidFill>
                        <a:effectLst/>
                        <a:latin typeface="Calibri"/>
                      </a:endParaRPr>
                    </a:p>
                  </a:txBody>
                  <a:tcPr marL="6017" marR="6017" marT="6017" marB="0" anchor="ctr"/>
                </a:tc>
              </a:tr>
              <a:tr h="154008">
                <a:tc>
                  <a:txBody>
                    <a:bodyPr/>
                    <a:lstStyle/>
                    <a:p>
                      <a:pPr algn="ctr" fontAlgn="ctr"/>
                      <a:r>
                        <a:rPr lang="tr-TR" sz="700" u="none" strike="noStrike">
                          <a:effectLst/>
                        </a:rPr>
                        <a:t>44,92</a:t>
                      </a:r>
                      <a:endParaRPr lang="tr-TR" sz="700" b="0" i="0" u="none" strike="noStrike">
                        <a:solidFill>
                          <a:srgbClr val="000000"/>
                        </a:solidFill>
                        <a:effectLst/>
                        <a:latin typeface="Calibri"/>
                      </a:endParaRPr>
                    </a:p>
                  </a:txBody>
                  <a:tcPr marL="6017" marR="6017" marT="6017" marB="0" anchor="ctr"/>
                </a:tc>
                <a:tc>
                  <a:txBody>
                    <a:bodyPr/>
                    <a:lstStyle/>
                    <a:p>
                      <a:pPr algn="r" fontAlgn="ctr"/>
                      <a:r>
                        <a:rPr lang="tr-TR" sz="700" u="none" strike="noStrike">
                          <a:effectLst/>
                        </a:rPr>
                        <a:t>-0,56946</a:t>
                      </a:r>
                      <a:endParaRPr lang="tr-TR" sz="700" b="0" i="0" u="none" strike="noStrike">
                        <a:solidFill>
                          <a:srgbClr val="000000"/>
                        </a:solidFill>
                        <a:effectLst/>
                        <a:latin typeface="Calibri"/>
                      </a:endParaRPr>
                    </a:p>
                  </a:txBody>
                  <a:tcPr marL="6017" marR="6017" marT="6017" marB="0" anchor="ctr"/>
                </a:tc>
                <a:tc>
                  <a:txBody>
                    <a:bodyPr/>
                    <a:lstStyle/>
                    <a:p>
                      <a:pPr algn="r" fontAlgn="ctr"/>
                      <a:r>
                        <a:rPr lang="tr-TR" sz="700" u="none" strike="noStrike">
                          <a:effectLst/>
                        </a:rPr>
                        <a:t>44,30538343</a:t>
                      </a:r>
                      <a:endParaRPr lang="tr-TR" sz="700" b="0" i="0" u="none" strike="noStrike">
                        <a:solidFill>
                          <a:srgbClr val="000000"/>
                        </a:solidFill>
                        <a:effectLst/>
                        <a:latin typeface="Calibri"/>
                      </a:endParaRPr>
                    </a:p>
                  </a:txBody>
                  <a:tcPr marL="6017" marR="6017" marT="6017" marB="0" anchor="ctr"/>
                </a:tc>
                <a:tc>
                  <a:txBody>
                    <a:bodyPr/>
                    <a:lstStyle/>
                    <a:p>
                      <a:pPr algn="ctr" fontAlgn="ctr"/>
                      <a:r>
                        <a:rPr lang="tr-TR" sz="700" u="none" strike="noStrike">
                          <a:effectLst/>
                        </a:rPr>
                        <a:t>44,31</a:t>
                      </a:r>
                      <a:endParaRPr lang="tr-TR" sz="700" b="0" i="0" u="none" strike="noStrike">
                        <a:solidFill>
                          <a:srgbClr val="000000"/>
                        </a:solidFill>
                        <a:effectLst/>
                        <a:latin typeface="Calibri"/>
                      </a:endParaRPr>
                    </a:p>
                  </a:txBody>
                  <a:tcPr marL="6017" marR="6017" marT="6017" marB="0" anchor="ctr"/>
                </a:tc>
                <a:tc>
                  <a:txBody>
                    <a:bodyPr/>
                    <a:lstStyle/>
                    <a:p>
                      <a:pPr algn="ctr" fontAlgn="b"/>
                      <a:r>
                        <a:rPr lang="tr-TR" sz="700" u="none" strike="noStrike">
                          <a:effectLst/>
                        </a:rPr>
                        <a:t>CC</a:t>
                      </a:r>
                      <a:endParaRPr lang="tr-TR" sz="700" b="0" i="0" u="none" strike="noStrike">
                        <a:solidFill>
                          <a:srgbClr val="000000"/>
                        </a:solidFill>
                        <a:effectLst/>
                        <a:latin typeface="Calibri"/>
                      </a:endParaRPr>
                    </a:p>
                  </a:txBody>
                  <a:tcPr marL="6017" marR="6017" marT="6017" marB="0" anchor="b"/>
                </a:tc>
                <a:tc>
                  <a:txBody>
                    <a:bodyPr/>
                    <a:lstStyle/>
                    <a:p>
                      <a:pPr algn="ctr" fontAlgn="ctr"/>
                      <a:endParaRPr lang="tr-TR" sz="800" b="1" i="0" u="none" strike="noStrike">
                        <a:solidFill>
                          <a:srgbClr val="000000"/>
                        </a:solidFill>
                        <a:effectLst/>
                        <a:latin typeface="Calibri"/>
                      </a:endParaRPr>
                    </a:p>
                  </a:txBody>
                  <a:tcPr marL="6017" marR="6017" marT="6017" marB="0" anchor="ctr"/>
                </a:tc>
              </a:tr>
              <a:tr h="154008">
                <a:tc>
                  <a:txBody>
                    <a:bodyPr/>
                    <a:lstStyle/>
                    <a:p>
                      <a:pPr algn="ctr" fontAlgn="ctr"/>
                      <a:r>
                        <a:rPr lang="tr-TR" sz="700" u="none" strike="noStrike">
                          <a:effectLst/>
                        </a:rPr>
                        <a:t>42,30</a:t>
                      </a:r>
                      <a:endParaRPr lang="tr-TR" sz="700" b="0" i="0" u="none" strike="noStrike">
                        <a:solidFill>
                          <a:srgbClr val="000000"/>
                        </a:solidFill>
                        <a:effectLst/>
                        <a:latin typeface="Calibri"/>
                      </a:endParaRPr>
                    </a:p>
                  </a:txBody>
                  <a:tcPr marL="6017" marR="6017" marT="6017" marB="0" anchor="ctr"/>
                </a:tc>
                <a:tc>
                  <a:txBody>
                    <a:bodyPr/>
                    <a:lstStyle/>
                    <a:p>
                      <a:pPr algn="r" fontAlgn="ctr"/>
                      <a:r>
                        <a:rPr lang="tr-TR" sz="700" u="none" strike="noStrike">
                          <a:effectLst/>
                        </a:rPr>
                        <a:t>-0,68657</a:t>
                      </a:r>
                      <a:endParaRPr lang="tr-TR" sz="700" b="0" i="0" u="none" strike="noStrike">
                        <a:solidFill>
                          <a:srgbClr val="000000"/>
                        </a:solidFill>
                        <a:effectLst/>
                        <a:latin typeface="Calibri"/>
                      </a:endParaRPr>
                    </a:p>
                  </a:txBody>
                  <a:tcPr marL="6017" marR="6017" marT="6017" marB="0" anchor="ctr"/>
                </a:tc>
                <a:tc>
                  <a:txBody>
                    <a:bodyPr/>
                    <a:lstStyle/>
                    <a:p>
                      <a:pPr algn="r" fontAlgn="ctr"/>
                      <a:r>
                        <a:rPr lang="tr-TR" sz="700" u="none" strike="noStrike">
                          <a:effectLst/>
                        </a:rPr>
                        <a:t>43,13427704</a:t>
                      </a:r>
                      <a:endParaRPr lang="tr-TR" sz="700" b="0" i="0" u="none" strike="noStrike">
                        <a:solidFill>
                          <a:srgbClr val="000000"/>
                        </a:solidFill>
                        <a:effectLst/>
                        <a:latin typeface="Calibri"/>
                      </a:endParaRPr>
                    </a:p>
                  </a:txBody>
                  <a:tcPr marL="6017" marR="6017" marT="6017" marB="0" anchor="ctr"/>
                </a:tc>
                <a:tc>
                  <a:txBody>
                    <a:bodyPr/>
                    <a:lstStyle/>
                    <a:p>
                      <a:pPr algn="ctr" fontAlgn="ctr"/>
                      <a:r>
                        <a:rPr lang="tr-TR" sz="700" u="none" strike="noStrike">
                          <a:effectLst/>
                        </a:rPr>
                        <a:t>43,13</a:t>
                      </a:r>
                      <a:endParaRPr lang="tr-TR" sz="700" b="0" i="0" u="none" strike="noStrike">
                        <a:solidFill>
                          <a:srgbClr val="000000"/>
                        </a:solidFill>
                        <a:effectLst/>
                        <a:latin typeface="Calibri"/>
                      </a:endParaRPr>
                    </a:p>
                  </a:txBody>
                  <a:tcPr marL="6017" marR="6017" marT="6017" marB="0" anchor="ctr"/>
                </a:tc>
                <a:tc>
                  <a:txBody>
                    <a:bodyPr/>
                    <a:lstStyle/>
                    <a:p>
                      <a:pPr algn="ctr" fontAlgn="b"/>
                      <a:r>
                        <a:rPr lang="tr-TR" sz="700" u="none" strike="noStrike">
                          <a:effectLst/>
                        </a:rPr>
                        <a:t>CC</a:t>
                      </a:r>
                      <a:endParaRPr lang="tr-TR" sz="700" b="0" i="0" u="none" strike="noStrike">
                        <a:solidFill>
                          <a:srgbClr val="000000"/>
                        </a:solidFill>
                        <a:effectLst/>
                        <a:latin typeface="Calibri"/>
                      </a:endParaRPr>
                    </a:p>
                  </a:txBody>
                  <a:tcPr marL="6017" marR="6017" marT="6017" marB="0" anchor="b"/>
                </a:tc>
                <a:tc>
                  <a:txBody>
                    <a:bodyPr/>
                    <a:lstStyle/>
                    <a:p>
                      <a:pPr algn="ctr" fontAlgn="ctr"/>
                      <a:endParaRPr lang="tr-TR" sz="800" b="1" i="0" u="none" strike="noStrike">
                        <a:solidFill>
                          <a:srgbClr val="000000"/>
                        </a:solidFill>
                        <a:effectLst/>
                        <a:latin typeface="Calibri"/>
                      </a:endParaRPr>
                    </a:p>
                  </a:txBody>
                  <a:tcPr marL="6017" marR="6017" marT="6017" marB="0" anchor="ctr"/>
                </a:tc>
              </a:tr>
              <a:tr h="154008">
                <a:tc>
                  <a:txBody>
                    <a:bodyPr/>
                    <a:lstStyle/>
                    <a:p>
                      <a:pPr algn="ctr" fontAlgn="ctr"/>
                      <a:r>
                        <a:rPr lang="tr-TR" sz="700" u="none" strike="noStrike">
                          <a:effectLst/>
                        </a:rPr>
                        <a:t>42,00</a:t>
                      </a:r>
                      <a:endParaRPr lang="tr-TR" sz="700" b="0" i="0" u="none" strike="noStrike">
                        <a:solidFill>
                          <a:srgbClr val="000000"/>
                        </a:solidFill>
                        <a:effectLst/>
                        <a:latin typeface="Calibri"/>
                      </a:endParaRPr>
                    </a:p>
                  </a:txBody>
                  <a:tcPr marL="6017" marR="6017" marT="6017" marB="0" anchor="ctr"/>
                </a:tc>
                <a:tc>
                  <a:txBody>
                    <a:bodyPr/>
                    <a:lstStyle/>
                    <a:p>
                      <a:pPr algn="r" fontAlgn="ctr"/>
                      <a:r>
                        <a:rPr lang="tr-TR" sz="700" u="none" strike="noStrike">
                          <a:effectLst/>
                        </a:rPr>
                        <a:t>-0,69998</a:t>
                      </a:r>
                      <a:endParaRPr lang="tr-TR" sz="700" b="0" i="0" u="none" strike="noStrike">
                        <a:solidFill>
                          <a:srgbClr val="000000"/>
                        </a:solidFill>
                        <a:effectLst/>
                        <a:latin typeface="Calibri"/>
                      </a:endParaRPr>
                    </a:p>
                  </a:txBody>
                  <a:tcPr marL="6017" marR="6017" marT="6017" marB="0" anchor="ctr"/>
                </a:tc>
                <a:tc>
                  <a:txBody>
                    <a:bodyPr/>
                    <a:lstStyle/>
                    <a:p>
                      <a:pPr algn="r" fontAlgn="ctr"/>
                      <a:r>
                        <a:rPr lang="tr-TR" sz="700" u="none" strike="noStrike">
                          <a:effectLst/>
                        </a:rPr>
                        <a:t>43,00018089</a:t>
                      </a:r>
                      <a:endParaRPr lang="tr-TR" sz="700" b="0" i="0" u="none" strike="noStrike">
                        <a:solidFill>
                          <a:srgbClr val="000000"/>
                        </a:solidFill>
                        <a:effectLst/>
                        <a:latin typeface="Calibri"/>
                      </a:endParaRPr>
                    </a:p>
                  </a:txBody>
                  <a:tcPr marL="6017" marR="6017" marT="6017" marB="0" anchor="ctr"/>
                </a:tc>
                <a:tc>
                  <a:txBody>
                    <a:bodyPr/>
                    <a:lstStyle/>
                    <a:p>
                      <a:pPr algn="ctr" fontAlgn="ctr"/>
                      <a:r>
                        <a:rPr lang="tr-TR" sz="700" u="none" strike="noStrike">
                          <a:effectLst/>
                        </a:rPr>
                        <a:t>43,00</a:t>
                      </a:r>
                      <a:endParaRPr lang="tr-TR" sz="700" b="0" i="0" u="none" strike="noStrike">
                        <a:solidFill>
                          <a:srgbClr val="000000"/>
                        </a:solidFill>
                        <a:effectLst/>
                        <a:latin typeface="Calibri"/>
                      </a:endParaRPr>
                    </a:p>
                  </a:txBody>
                  <a:tcPr marL="6017" marR="6017" marT="6017" marB="0" anchor="ctr"/>
                </a:tc>
                <a:tc>
                  <a:txBody>
                    <a:bodyPr/>
                    <a:lstStyle/>
                    <a:p>
                      <a:pPr algn="ctr" fontAlgn="b"/>
                      <a:r>
                        <a:rPr lang="tr-TR" sz="700" u="none" strike="noStrike">
                          <a:effectLst/>
                        </a:rPr>
                        <a:t>CC</a:t>
                      </a:r>
                      <a:endParaRPr lang="tr-TR" sz="700" b="0" i="0" u="none" strike="noStrike">
                        <a:solidFill>
                          <a:srgbClr val="000000"/>
                        </a:solidFill>
                        <a:effectLst/>
                        <a:latin typeface="Calibri"/>
                      </a:endParaRPr>
                    </a:p>
                  </a:txBody>
                  <a:tcPr marL="6017" marR="6017" marT="6017" marB="0" anchor="b"/>
                </a:tc>
                <a:tc>
                  <a:txBody>
                    <a:bodyPr/>
                    <a:lstStyle/>
                    <a:p>
                      <a:pPr algn="ctr" fontAlgn="ctr"/>
                      <a:endParaRPr lang="tr-TR" sz="800" b="1" i="0" u="none" strike="noStrike">
                        <a:solidFill>
                          <a:srgbClr val="000000"/>
                        </a:solidFill>
                        <a:effectLst/>
                        <a:latin typeface="Calibri"/>
                      </a:endParaRPr>
                    </a:p>
                  </a:txBody>
                  <a:tcPr marL="6017" marR="6017" marT="6017" marB="0" anchor="ctr"/>
                </a:tc>
              </a:tr>
              <a:tr h="154008">
                <a:tc>
                  <a:txBody>
                    <a:bodyPr/>
                    <a:lstStyle/>
                    <a:p>
                      <a:pPr algn="ctr" fontAlgn="ctr"/>
                      <a:r>
                        <a:rPr lang="tr-TR" sz="700" u="none" strike="noStrike">
                          <a:effectLst/>
                        </a:rPr>
                        <a:t>18,70</a:t>
                      </a:r>
                      <a:endParaRPr lang="tr-TR" sz="700" b="0" i="0" u="none" strike="noStrike">
                        <a:solidFill>
                          <a:srgbClr val="000000"/>
                        </a:solidFill>
                        <a:effectLst/>
                        <a:latin typeface="Calibri"/>
                      </a:endParaRPr>
                    </a:p>
                  </a:txBody>
                  <a:tcPr marL="6017" marR="6017" marT="6017" marB="0" anchor="ctr"/>
                </a:tc>
                <a:tc>
                  <a:txBody>
                    <a:bodyPr/>
                    <a:lstStyle/>
                    <a:p>
                      <a:pPr algn="r" fontAlgn="ctr"/>
                      <a:r>
                        <a:rPr lang="tr-TR" sz="700" u="none" strike="noStrike">
                          <a:effectLst/>
                        </a:rPr>
                        <a:t>-1,74146</a:t>
                      </a:r>
                      <a:endParaRPr lang="tr-TR" sz="700" b="0" i="0" u="none" strike="noStrike">
                        <a:solidFill>
                          <a:srgbClr val="000000"/>
                        </a:solidFill>
                        <a:effectLst/>
                        <a:latin typeface="Calibri"/>
                      </a:endParaRPr>
                    </a:p>
                  </a:txBody>
                  <a:tcPr marL="6017" marR="6017" marT="6017" marB="0" anchor="ctr"/>
                </a:tc>
                <a:tc>
                  <a:txBody>
                    <a:bodyPr/>
                    <a:lstStyle/>
                    <a:p>
                      <a:pPr algn="r" fontAlgn="ctr"/>
                      <a:r>
                        <a:rPr lang="tr-TR" sz="700" u="none" strike="noStrike">
                          <a:effectLst/>
                        </a:rPr>
                        <a:t>32,58537979</a:t>
                      </a:r>
                      <a:endParaRPr lang="tr-TR" sz="700" b="0" i="0" u="none" strike="noStrike">
                        <a:solidFill>
                          <a:srgbClr val="000000"/>
                        </a:solidFill>
                        <a:effectLst/>
                        <a:latin typeface="Calibri"/>
                      </a:endParaRPr>
                    </a:p>
                  </a:txBody>
                  <a:tcPr marL="6017" marR="6017" marT="6017" marB="0" anchor="ctr"/>
                </a:tc>
                <a:tc>
                  <a:txBody>
                    <a:bodyPr/>
                    <a:lstStyle/>
                    <a:p>
                      <a:pPr algn="ctr" fontAlgn="ctr"/>
                      <a:r>
                        <a:rPr lang="tr-TR" sz="700" u="none" strike="noStrike">
                          <a:effectLst/>
                        </a:rPr>
                        <a:t>32,59</a:t>
                      </a:r>
                      <a:endParaRPr lang="tr-TR" sz="700" b="0" i="0" u="none" strike="noStrike">
                        <a:solidFill>
                          <a:srgbClr val="000000"/>
                        </a:solidFill>
                        <a:effectLst/>
                        <a:latin typeface="Calibri"/>
                      </a:endParaRPr>
                    </a:p>
                  </a:txBody>
                  <a:tcPr marL="6017" marR="6017" marT="6017" marB="0" anchor="ctr"/>
                </a:tc>
                <a:tc>
                  <a:txBody>
                    <a:bodyPr/>
                    <a:lstStyle/>
                    <a:p>
                      <a:pPr algn="ctr" fontAlgn="b"/>
                      <a:r>
                        <a:rPr lang="tr-TR" sz="700" u="none" strike="noStrike">
                          <a:effectLst/>
                        </a:rPr>
                        <a:t>FD</a:t>
                      </a:r>
                      <a:endParaRPr lang="tr-TR" sz="700" b="0" i="0" u="none" strike="noStrike">
                        <a:solidFill>
                          <a:srgbClr val="000000"/>
                        </a:solidFill>
                        <a:effectLst/>
                        <a:latin typeface="Calibri"/>
                      </a:endParaRPr>
                    </a:p>
                  </a:txBody>
                  <a:tcPr marL="6017" marR="6017" marT="6017" marB="0" anchor="b"/>
                </a:tc>
                <a:tc>
                  <a:txBody>
                    <a:bodyPr/>
                    <a:lstStyle/>
                    <a:p>
                      <a:pPr algn="ctr" fontAlgn="ctr"/>
                      <a:r>
                        <a:rPr lang="tr-TR" sz="800" u="none" strike="noStrike">
                          <a:effectLst/>
                        </a:rPr>
                        <a:t>5</a:t>
                      </a:r>
                      <a:endParaRPr lang="tr-TR" sz="800" b="1" i="0" u="none" strike="noStrike">
                        <a:solidFill>
                          <a:srgbClr val="000000"/>
                        </a:solidFill>
                        <a:effectLst/>
                        <a:latin typeface="Calibri"/>
                      </a:endParaRPr>
                    </a:p>
                  </a:txBody>
                  <a:tcPr marL="6017" marR="6017" marT="6017" marB="0" anchor="ctr"/>
                </a:tc>
              </a:tr>
              <a:tr h="154008">
                <a:tc>
                  <a:txBody>
                    <a:bodyPr/>
                    <a:lstStyle/>
                    <a:p>
                      <a:pPr algn="ctr" fontAlgn="ctr"/>
                      <a:r>
                        <a:rPr lang="tr-TR" sz="700" u="none" strike="noStrike">
                          <a:effectLst/>
                        </a:rPr>
                        <a:t>18,00</a:t>
                      </a:r>
                      <a:endParaRPr lang="tr-TR" sz="700" b="0" i="0" u="none" strike="noStrike">
                        <a:solidFill>
                          <a:srgbClr val="000000"/>
                        </a:solidFill>
                        <a:effectLst/>
                        <a:latin typeface="Calibri"/>
                      </a:endParaRPr>
                    </a:p>
                  </a:txBody>
                  <a:tcPr marL="6017" marR="6017" marT="6017" marB="0" anchor="ctr"/>
                </a:tc>
                <a:tc>
                  <a:txBody>
                    <a:bodyPr/>
                    <a:lstStyle/>
                    <a:p>
                      <a:pPr algn="r" fontAlgn="ctr"/>
                      <a:r>
                        <a:rPr lang="tr-TR" sz="700" u="none" strike="noStrike">
                          <a:effectLst/>
                        </a:rPr>
                        <a:t>-1,77275</a:t>
                      </a:r>
                      <a:endParaRPr lang="tr-TR" sz="700" b="0" i="0" u="none" strike="noStrike">
                        <a:solidFill>
                          <a:srgbClr val="000000"/>
                        </a:solidFill>
                        <a:effectLst/>
                        <a:latin typeface="Calibri"/>
                      </a:endParaRPr>
                    </a:p>
                  </a:txBody>
                  <a:tcPr marL="6017" marR="6017" marT="6017" marB="0" anchor="ctr"/>
                </a:tc>
                <a:tc>
                  <a:txBody>
                    <a:bodyPr/>
                    <a:lstStyle/>
                    <a:p>
                      <a:pPr algn="r" fontAlgn="ctr"/>
                      <a:r>
                        <a:rPr lang="tr-TR" sz="700" u="none" strike="noStrike">
                          <a:effectLst/>
                        </a:rPr>
                        <a:t>32,27248877</a:t>
                      </a:r>
                      <a:endParaRPr lang="tr-TR" sz="700" b="0" i="0" u="none" strike="noStrike">
                        <a:solidFill>
                          <a:srgbClr val="000000"/>
                        </a:solidFill>
                        <a:effectLst/>
                        <a:latin typeface="Calibri"/>
                      </a:endParaRPr>
                    </a:p>
                  </a:txBody>
                  <a:tcPr marL="6017" marR="6017" marT="6017" marB="0" anchor="ctr"/>
                </a:tc>
                <a:tc>
                  <a:txBody>
                    <a:bodyPr/>
                    <a:lstStyle/>
                    <a:p>
                      <a:pPr algn="ctr" fontAlgn="ctr"/>
                      <a:r>
                        <a:rPr lang="tr-TR" sz="700" u="none" strike="noStrike">
                          <a:effectLst/>
                        </a:rPr>
                        <a:t>32,27</a:t>
                      </a:r>
                      <a:endParaRPr lang="tr-TR" sz="700" b="0" i="0" u="none" strike="noStrike">
                        <a:solidFill>
                          <a:srgbClr val="000000"/>
                        </a:solidFill>
                        <a:effectLst/>
                        <a:latin typeface="Calibri"/>
                      </a:endParaRPr>
                    </a:p>
                  </a:txBody>
                  <a:tcPr marL="6017" marR="6017" marT="6017" marB="0" anchor="ctr"/>
                </a:tc>
                <a:tc>
                  <a:txBody>
                    <a:bodyPr/>
                    <a:lstStyle/>
                    <a:p>
                      <a:pPr algn="ctr" fontAlgn="b"/>
                      <a:r>
                        <a:rPr lang="tr-TR" sz="700" u="none" strike="noStrike">
                          <a:effectLst/>
                        </a:rPr>
                        <a:t>FD</a:t>
                      </a:r>
                      <a:endParaRPr lang="tr-TR" sz="700" b="0" i="0" u="none" strike="noStrike">
                        <a:solidFill>
                          <a:srgbClr val="000000"/>
                        </a:solidFill>
                        <a:effectLst/>
                        <a:latin typeface="Calibri"/>
                      </a:endParaRPr>
                    </a:p>
                  </a:txBody>
                  <a:tcPr marL="6017" marR="6017" marT="6017" marB="0" anchor="b"/>
                </a:tc>
                <a:tc>
                  <a:txBody>
                    <a:bodyPr/>
                    <a:lstStyle/>
                    <a:p>
                      <a:pPr algn="ctr" fontAlgn="ctr"/>
                      <a:endParaRPr lang="tr-TR" sz="800" b="1" i="0" u="none" strike="noStrike">
                        <a:solidFill>
                          <a:srgbClr val="000000"/>
                        </a:solidFill>
                        <a:effectLst/>
                        <a:latin typeface="Calibri"/>
                      </a:endParaRPr>
                    </a:p>
                  </a:txBody>
                  <a:tcPr marL="6017" marR="6017" marT="6017" marB="0" anchor="ctr"/>
                </a:tc>
              </a:tr>
              <a:tr h="154008">
                <a:tc>
                  <a:txBody>
                    <a:bodyPr/>
                    <a:lstStyle/>
                    <a:p>
                      <a:pPr algn="ctr" fontAlgn="ctr"/>
                      <a:r>
                        <a:rPr lang="tr-TR" sz="700" u="none" strike="noStrike">
                          <a:effectLst/>
                        </a:rPr>
                        <a:t>17,00</a:t>
                      </a:r>
                      <a:endParaRPr lang="tr-TR" sz="700" b="0" i="0" u="none" strike="noStrike">
                        <a:solidFill>
                          <a:srgbClr val="000000"/>
                        </a:solidFill>
                        <a:effectLst/>
                        <a:latin typeface="Calibri"/>
                      </a:endParaRPr>
                    </a:p>
                  </a:txBody>
                  <a:tcPr marL="6017" marR="6017" marT="6017" marB="0" anchor="ctr"/>
                </a:tc>
                <a:tc>
                  <a:txBody>
                    <a:bodyPr/>
                    <a:lstStyle/>
                    <a:p>
                      <a:pPr algn="r" fontAlgn="ctr"/>
                      <a:r>
                        <a:rPr lang="tr-TR" sz="700" u="none" strike="noStrike">
                          <a:effectLst/>
                        </a:rPr>
                        <a:t>-1,81745</a:t>
                      </a:r>
                      <a:endParaRPr lang="tr-TR" sz="700" b="0" i="0" u="none" strike="noStrike">
                        <a:solidFill>
                          <a:srgbClr val="000000"/>
                        </a:solidFill>
                        <a:effectLst/>
                        <a:latin typeface="Calibri"/>
                      </a:endParaRPr>
                    </a:p>
                  </a:txBody>
                  <a:tcPr marL="6017" marR="6017" marT="6017" marB="0" anchor="ctr"/>
                </a:tc>
                <a:tc>
                  <a:txBody>
                    <a:bodyPr/>
                    <a:lstStyle/>
                    <a:p>
                      <a:pPr algn="r" fontAlgn="ctr"/>
                      <a:r>
                        <a:rPr lang="tr-TR" sz="700" u="none" strike="noStrike">
                          <a:effectLst/>
                        </a:rPr>
                        <a:t>31,82550160</a:t>
                      </a:r>
                      <a:endParaRPr lang="tr-TR" sz="700" b="0" i="0" u="none" strike="noStrike">
                        <a:solidFill>
                          <a:srgbClr val="000000"/>
                        </a:solidFill>
                        <a:effectLst/>
                        <a:latin typeface="Calibri"/>
                      </a:endParaRPr>
                    </a:p>
                  </a:txBody>
                  <a:tcPr marL="6017" marR="6017" marT="6017" marB="0" anchor="ctr"/>
                </a:tc>
                <a:tc>
                  <a:txBody>
                    <a:bodyPr/>
                    <a:lstStyle/>
                    <a:p>
                      <a:pPr algn="ctr" fontAlgn="ctr"/>
                      <a:r>
                        <a:rPr lang="tr-TR" sz="700" u="none" strike="noStrike">
                          <a:effectLst/>
                        </a:rPr>
                        <a:t>31,83</a:t>
                      </a:r>
                      <a:endParaRPr lang="tr-TR" sz="700" b="0" i="0" u="none" strike="noStrike">
                        <a:solidFill>
                          <a:srgbClr val="000000"/>
                        </a:solidFill>
                        <a:effectLst/>
                        <a:latin typeface="Calibri"/>
                      </a:endParaRPr>
                    </a:p>
                  </a:txBody>
                  <a:tcPr marL="6017" marR="6017" marT="6017" marB="0" anchor="ctr"/>
                </a:tc>
                <a:tc>
                  <a:txBody>
                    <a:bodyPr/>
                    <a:lstStyle/>
                    <a:p>
                      <a:pPr algn="ctr" fontAlgn="b"/>
                      <a:r>
                        <a:rPr lang="tr-TR" sz="700" u="none" strike="noStrike">
                          <a:effectLst/>
                        </a:rPr>
                        <a:t>FD</a:t>
                      </a:r>
                      <a:endParaRPr lang="tr-TR" sz="700" b="0" i="0" u="none" strike="noStrike">
                        <a:solidFill>
                          <a:srgbClr val="000000"/>
                        </a:solidFill>
                        <a:effectLst/>
                        <a:latin typeface="Calibri"/>
                      </a:endParaRPr>
                    </a:p>
                  </a:txBody>
                  <a:tcPr marL="6017" marR="6017" marT="6017" marB="0" anchor="b"/>
                </a:tc>
                <a:tc>
                  <a:txBody>
                    <a:bodyPr/>
                    <a:lstStyle/>
                    <a:p>
                      <a:pPr algn="ctr" fontAlgn="ctr"/>
                      <a:endParaRPr lang="tr-TR" sz="800" b="1" i="0" u="none" strike="noStrike">
                        <a:solidFill>
                          <a:srgbClr val="000000"/>
                        </a:solidFill>
                        <a:effectLst/>
                        <a:latin typeface="Calibri"/>
                      </a:endParaRPr>
                    </a:p>
                  </a:txBody>
                  <a:tcPr marL="6017" marR="6017" marT="6017" marB="0" anchor="ctr"/>
                </a:tc>
              </a:tr>
              <a:tr h="154008">
                <a:tc>
                  <a:txBody>
                    <a:bodyPr/>
                    <a:lstStyle/>
                    <a:p>
                      <a:pPr algn="ctr" fontAlgn="ctr"/>
                      <a:r>
                        <a:rPr lang="tr-TR" sz="700" u="none" strike="noStrike">
                          <a:effectLst/>
                        </a:rPr>
                        <a:t>13,60</a:t>
                      </a:r>
                      <a:endParaRPr lang="tr-TR" sz="700" b="0" i="0" u="none" strike="noStrike">
                        <a:solidFill>
                          <a:srgbClr val="000000"/>
                        </a:solidFill>
                        <a:effectLst/>
                        <a:latin typeface="Calibri"/>
                      </a:endParaRPr>
                    </a:p>
                  </a:txBody>
                  <a:tcPr marL="6017" marR="6017" marT="6017" marB="0" anchor="ctr"/>
                </a:tc>
                <a:tc>
                  <a:txBody>
                    <a:bodyPr/>
                    <a:lstStyle/>
                    <a:p>
                      <a:pPr algn="r" fontAlgn="ctr"/>
                      <a:r>
                        <a:rPr lang="tr-TR" sz="700" u="none" strike="noStrike">
                          <a:effectLst/>
                        </a:rPr>
                        <a:t>-1,96943</a:t>
                      </a:r>
                      <a:endParaRPr lang="tr-TR" sz="700" b="0" i="0" u="none" strike="noStrike">
                        <a:solidFill>
                          <a:srgbClr val="000000"/>
                        </a:solidFill>
                        <a:effectLst/>
                        <a:latin typeface="Calibri"/>
                      </a:endParaRPr>
                    </a:p>
                  </a:txBody>
                  <a:tcPr marL="6017" marR="6017" marT="6017" marB="0" anchor="ctr"/>
                </a:tc>
                <a:tc>
                  <a:txBody>
                    <a:bodyPr/>
                    <a:lstStyle/>
                    <a:p>
                      <a:pPr algn="r" fontAlgn="ctr"/>
                      <a:r>
                        <a:rPr lang="tr-TR" sz="700" u="none" strike="noStrike">
                          <a:effectLst/>
                        </a:rPr>
                        <a:t>30,30574522</a:t>
                      </a:r>
                      <a:endParaRPr lang="tr-TR" sz="700" b="0" i="0" u="none" strike="noStrike">
                        <a:solidFill>
                          <a:srgbClr val="000000"/>
                        </a:solidFill>
                        <a:effectLst/>
                        <a:latin typeface="Calibri"/>
                      </a:endParaRPr>
                    </a:p>
                  </a:txBody>
                  <a:tcPr marL="6017" marR="6017" marT="6017" marB="0" anchor="ctr"/>
                </a:tc>
                <a:tc>
                  <a:txBody>
                    <a:bodyPr/>
                    <a:lstStyle/>
                    <a:p>
                      <a:pPr algn="ctr" fontAlgn="ctr"/>
                      <a:r>
                        <a:rPr lang="tr-TR" sz="700" u="none" strike="noStrike">
                          <a:effectLst/>
                        </a:rPr>
                        <a:t>30,31</a:t>
                      </a:r>
                      <a:endParaRPr lang="tr-TR" sz="700" b="0" i="0" u="none" strike="noStrike">
                        <a:solidFill>
                          <a:srgbClr val="000000"/>
                        </a:solidFill>
                        <a:effectLst/>
                        <a:latin typeface="Calibri"/>
                      </a:endParaRPr>
                    </a:p>
                  </a:txBody>
                  <a:tcPr marL="6017" marR="6017" marT="6017" marB="0" anchor="ctr"/>
                </a:tc>
                <a:tc>
                  <a:txBody>
                    <a:bodyPr/>
                    <a:lstStyle/>
                    <a:p>
                      <a:pPr algn="ctr" fontAlgn="b"/>
                      <a:r>
                        <a:rPr lang="tr-TR" sz="700" u="none" strike="noStrike">
                          <a:effectLst/>
                        </a:rPr>
                        <a:t>FD</a:t>
                      </a:r>
                      <a:endParaRPr lang="tr-TR" sz="700" b="0" i="0" u="none" strike="noStrike">
                        <a:solidFill>
                          <a:srgbClr val="000000"/>
                        </a:solidFill>
                        <a:effectLst/>
                        <a:latin typeface="Calibri"/>
                      </a:endParaRPr>
                    </a:p>
                  </a:txBody>
                  <a:tcPr marL="6017" marR="6017" marT="6017" marB="0" anchor="b"/>
                </a:tc>
                <a:tc>
                  <a:txBody>
                    <a:bodyPr/>
                    <a:lstStyle/>
                    <a:p>
                      <a:pPr algn="ctr" fontAlgn="ctr"/>
                      <a:endParaRPr lang="tr-TR" sz="800" b="1" i="0" u="none" strike="noStrike">
                        <a:solidFill>
                          <a:srgbClr val="000000"/>
                        </a:solidFill>
                        <a:effectLst/>
                        <a:latin typeface="Calibri"/>
                      </a:endParaRPr>
                    </a:p>
                  </a:txBody>
                  <a:tcPr marL="6017" marR="6017" marT="6017" marB="0" anchor="ctr"/>
                </a:tc>
              </a:tr>
              <a:tr h="154008">
                <a:tc>
                  <a:txBody>
                    <a:bodyPr/>
                    <a:lstStyle/>
                    <a:p>
                      <a:pPr algn="ctr" fontAlgn="ctr"/>
                      <a:r>
                        <a:rPr lang="tr-TR" sz="700" u="none" strike="noStrike">
                          <a:effectLst/>
                        </a:rPr>
                        <a:t>12,00</a:t>
                      </a:r>
                      <a:endParaRPr lang="tr-TR" sz="700" b="0" i="0" u="none" strike="noStrike">
                        <a:solidFill>
                          <a:srgbClr val="000000"/>
                        </a:solidFill>
                        <a:effectLst/>
                        <a:latin typeface="Calibri"/>
                      </a:endParaRPr>
                    </a:p>
                  </a:txBody>
                  <a:tcPr marL="6017" marR="6017" marT="6017" marB="0" anchor="ctr"/>
                </a:tc>
                <a:tc>
                  <a:txBody>
                    <a:bodyPr/>
                    <a:lstStyle/>
                    <a:p>
                      <a:pPr algn="r" fontAlgn="ctr"/>
                      <a:r>
                        <a:rPr lang="tr-TR" sz="700" u="none" strike="noStrike">
                          <a:effectLst/>
                        </a:rPr>
                        <a:t>-2,04094</a:t>
                      </a:r>
                      <a:endParaRPr lang="tr-TR" sz="700" b="0" i="0" u="none" strike="noStrike">
                        <a:solidFill>
                          <a:srgbClr val="000000"/>
                        </a:solidFill>
                        <a:effectLst/>
                        <a:latin typeface="Calibri"/>
                      </a:endParaRPr>
                    </a:p>
                  </a:txBody>
                  <a:tcPr marL="6017" marR="6017" marT="6017" marB="0" anchor="ctr"/>
                </a:tc>
                <a:tc>
                  <a:txBody>
                    <a:bodyPr/>
                    <a:lstStyle/>
                    <a:p>
                      <a:pPr algn="r" fontAlgn="ctr"/>
                      <a:r>
                        <a:rPr lang="tr-TR" sz="700" u="none" strike="noStrike">
                          <a:effectLst/>
                        </a:rPr>
                        <a:t>29,59056574</a:t>
                      </a:r>
                      <a:endParaRPr lang="tr-TR" sz="700" b="0" i="0" u="none" strike="noStrike">
                        <a:solidFill>
                          <a:srgbClr val="000000"/>
                        </a:solidFill>
                        <a:effectLst/>
                        <a:latin typeface="Calibri"/>
                      </a:endParaRPr>
                    </a:p>
                  </a:txBody>
                  <a:tcPr marL="6017" marR="6017" marT="6017" marB="0" anchor="ctr"/>
                </a:tc>
                <a:tc>
                  <a:txBody>
                    <a:bodyPr/>
                    <a:lstStyle/>
                    <a:p>
                      <a:pPr algn="ctr" fontAlgn="ctr"/>
                      <a:r>
                        <a:rPr lang="tr-TR" sz="700" u="none" strike="noStrike">
                          <a:effectLst/>
                        </a:rPr>
                        <a:t>29,59</a:t>
                      </a:r>
                      <a:endParaRPr lang="tr-TR" sz="700" b="0" i="0" u="none" strike="noStrike">
                        <a:solidFill>
                          <a:srgbClr val="000000"/>
                        </a:solidFill>
                        <a:effectLst/>
                        <a:latin typeface="Calibri"/>
                      </a:endParaRPr>
                    </a:p>
                  </a:txBody>
                  <a:tcPr marL="6017" marR="6017" marT="6017" marB="0" anchor="ctr"/>
                </a:tc>
                <a:tc>
                  <a:txBody>
                    <a:bodyPr/>
                    <a:lstStyle/>
                    <a:p>
                      <a:pPr algn="ctr" fontAlgn="b"/>
                      <a:r>
                        <a:rPr lang="tr-TR" sz="700" u="none" strike="noStrike">
                          <a:effectLst/>
                        </a:rPr>
                        <a:t>FD</a:t>
                      </a:r>
                      <a:endParaRPr lang="tr-TR" sz="700" b="0" i="0" u="none" strike="noStrike">
                        <a:solidFill>
                          <a:srgbClr val="000000"/>
                        </a:solidFill>
                        <a:effectLst/>
                        <a:latin typeface="Calibri"/>
                      </a:endParaRPr>
                    </a:p>
                  </a:txBody>
                  <a:tcPr marL="6017" marR="6017" marT="6017" marB="0" anchor="b"/>
                </a:tc>
                <a:tc>
                  <a:txBody>
                    <a:bodyPr/>
                    <a:lstStyle/>
                    <a:p>
                      <a:pPr algn="ctr" fontAlgn="ctr"/>
                      <a:endParaRPr lang="tr-TR" sz="800" b="1" i="0" u="none" strike="noStrike">
                        <a:solidFill>
                          <a:srgbClr val="000000"/>
                        </a:solidFill>
                        <a:effectLst/>
                        <a:latin typeface="Calibri"/>
                      </a:endParaRPr>
                    </a:p>
                  </a:txBody>
                  <a:tcPr marL="6017" marR="6017" marT="6017" marB="0" anchor="ctr"/>
                </a:tc>
              </a:tr>
              <a:tr h="135662">
                <a:tc>
                  <a:txBody>
                    <a:bodyPr/>
                    <a:lstStyle/>
                    <a:p>
                      <a:pPr algn="l" fontAlgn="b"/>
                      <a:endParaRPr lang="tr-TR" sz="700" b="0" i="0" u="none" strike="noStrike">
                        <a:solidFill>
                          <a:srgbClr val="000000"/>
                        </a:solidFill>
                        <a:effectLst/>
                        <a:latin typeface="Calibri"/>
                      </a:endParaRPr>
                    </a:p>
                  </a:txBody>
                  <a:tcPr marL="6017" marR="6017" marT="6017" marB="0" anchor="b"/>
                </a:tc>
                <a:tc>
                  <a:txBody>
                    <a:bodyPr/>
                    <a:lstStyle/>
                    <a:p>
                      <a:pPr algn="l" fontAlgn="b"/>
                      <a:endParaRPr lang="tr-TR" sz="700" b="0" i="0" u="none" strike="noStrike">
                        <a:solidFill>
                          <a:srgbClr val="000000"/>
                        </a:solidFill>
                        <a:effectLst/>
                        <a:latin typeface="Calibri"/>
                      </a:endParaRPr>
                    </a:p>
                  </a:txBody>
                  <a:tcPr marL="6017" marR="6017" marT="6017" marB="0" anchor="b"/>
                </a:tc>
                <a:tc>
                  <a:txBody>
                    <a:bodyPr/>
                    <a:lstStyle/>
                    <a:p>
                      <a:pPr algn="l" fontAlgn="b"/>
                      <a:endParaRPr lang="tr-TR" sz="700" b="0" i="0" u="none" strike="noStrike">
                        <a:solidFill>
                          <a:srgbClr val="000000"/>
                        </a:solidFill>
                        <a:effectLst/>
                        <a:latin typeface="Calibri"/>
                      </a:endParaRPr>
                    </a:p>
                  </a:txBody>
                  <a:tcPr marL="6017" marR="6017" marT="6017" marB="0" anchor="b"/>
                </a:tc>
                <a:tc>
                  <a:txBody>
                    <a:bodyPr/>
                    <a:lstStyle/>
                    <a:p>
                      <a:pPr algn="l" fontAlgn="b"/>
                      <a:endParaRPr lang="tr-TR" sz="700" b="0" i="0" u="none" strike="noStrike">
                        <a:solidFill>
                          <a:srgbClr val="000000"/>
                        </a:solidFill>
                        <a:effectLst/>
                        <a:latin typeface="Calibri"/>
                      </a:endParaRPr>
                    </a:p>
                  </a:txBody>
                  <a:tcPr marL="6017" marR="6017" marT="6017" marB="0" anchor="b"/>
                </a:tc>
                <a:tc>
                  <a:txBody>
                    <a:bodyPr/>
                    <a:lstStyle/>
                    <a:p>
                      <a:pPr algn="l" fontAlgn="b"/>
                      <a:endParaRPr lang="tr-TR" sz="700" b="0" i="0" u="none" strike="noStrike">
                        <a:solidFill>
                          <a:srgbClr val="000000"/>
                        </a:solidFill>
                        <a:effectLst/>
                        <a:latin typeface="Calibri"/>
                      </a:endParaRPr>
                    </a:p>
                  </a:txBody>
                  <a:tcPr marL="6017" marR="6017" marT="6017" marB="0" anchor="b"/>
                </a:tc>
                <a:tc>
                  <a:txBody>
                    <a:bodyPr/>
                    <a:lstStyle/>
                    <a:p>
                      <a:pPr algn="l" fontAlgn="b"/>
                      <a:endParaRPr lang="tr-TR" sz="700" b="0" i="0" u="none" strike="noStrike">
                        <a:solidFill>
                          <a:srgbClr val="000000"/>
                        </a:solidFill>
                        <a:effectLst/>
                        <a:latin typeface="Calibri"/>
                      </a:endParaRPr>
                    </a:p>
                  </a:txBody>
                  <a:tcPr marL="6017" marR="6017" marT="6017" marB="0" anchor="b"/>
                </a:tc>
              </a:tr>
              <a:tr h="240949">
                <a:tc>
                  <a:txBody>
                    <a:bodyPr/>
                    <a:lstStyle/>
                    <a:p>
                      <a:pPr algn="ctr" fontAlgn="ctr"/>
                      <a:r>
                        <a:rPr lang="tr-TR" sz="1200" b="1" u="none" strike="noStrike">
                          <a:solidFill>
                            <a:srgbClr val="FF0000"/>
                          </a:solidFill>
                          <a:effectLst/>
                        </a:rPr>
                        <a:t>57,66</a:t>
                      </a:r>
                      <a:endParaRPr lang="tr-TR" sz="1200" b="1" i="0" u="none" strike="noStrike">
                        <a:solidFill>
                          <a:srgbClr val="FF0000"/>
                        </a:solidFill>
                        <a:effectLst/>
                        <a:latin typeface="Calibri"/>
                      </a:endParaRPr>
                    </a:p>
                  </a:txBody>
                  <a:tcPr marL="6017" marR="6017" marT="6017" marB="0" anchor="ctr"/>
                </a:tc>
                <a:tc gridSpan="2">
                  <a:txBody>
                    <a:bodyPr/>
                    <a:lstStyle/>
                    <a:p>
                      <a:pPr algn="l" fontAlgn="ctr"/>
                      <a:r>
                        <a:rPr lang="tr-TR" sz="1200" b="1" u="none" strike="noStrike">
                          <a:solidFill>
                            <a:srgbClr val="FF0000"/>
                          </a:solidFill>
                          <a:effectLst/>
                        </a:rPr>
                        <a:t>NOT ORTALAMASI</a:t>
                      </a:r>
                      <a:endParaRPr lang="tr-TR" sz="1200" b="1" i="0" u="none" strike="noStrike">
                        <a:solidFill>
                          <a:srgbClr val="FF0000"/>
                        </a:solidFill>
                        <a:effectLst/>
                        <a:latin typeface="Calibri"/>
                      </a:endParaRPr>
                    </a:p>
                  </a:txBody>
                  <a:tcPr marL="6017" marR="6017" marT="6017" marB="0" anchor="ctr"/>
                </a:tc>
                <a:tc hMerge="1">
                  <a:txBody>
                    <a:bodyPr/>
                    <a:lstStyle/>
                    <a:p>
                      <a:endParaRPr lang="tr-TR"/>
                    </a:p>
                  </a:txBody>
                  <a:tcPr/>
                </a:tc>
                <a:tc>
                  <a:txBody>
                    <a:bodyPr/>
                    <a:lstStyle/>
                    <a:p>
                      <a:pPr algn="l" fontAlgn="b"/>
                      <a:endParaRPr lang="tr-TR" sz="700" b="0" i="0" u="none" strike="noStrike">
                        <a:solidFill>
                          <a:srgbClr val="000000"/>
                        </a:solidFill>
                        <a:effectLst/>
                        <a:latin typeface="Calibri"/>
                      </a:endParaRPr>
                    </a:p>
                  </a:txBody>
                  <a:tcPr marL="6017" marR="6017" marT="6017" marB="0" anchor="b"/>
                </a:tc>
                <a:tc>
                  <a:txBody>
                    <a:bodyPr/>
                    <a:lstStyle/>
                    <a:p>
                      <a:pPr algn="l" fontAlgn="b"/>
                      <a:endParaRPr lang="tr-TR" sz="700" b="0" i="0" u="none" strike="noStrike">
                        <a:solidFill>
                          <a:srgbClr val="000000"/>
                        </a:solidFill>
                        <a:effectLst/>
                        <a:latin typeface="Calibri"/>
                      </a:endParaRPr>
                    </a:p>
                  </a:txBody>
                  <a:tcPr marL="6017" marR="6017" marT="6017" marB="0" anchor="b"/>
                </a:tc>
                <a:tc>
                  <a:txBody>
                    <a:bodyPr/>
                    <a:lstStyle/>
                    <a:p>
                      <a:pPr algn="l" fontAlgn="b"/>
                      <a:endParaRPr lang="tr-TR" sz="700" b="0" i="0" u="none" strike="noStrike">
                        <a:solidFill>
                          <a:srgbClr val="000000"/>
                        </a:solidFill>
                        <a:effectLst/>
                        <a:latin typeface="Calibri"/>
                      </a:endParaRPr>
                    </a:p>
                  </a:txBody>
                  <a:tcPr marL="6017" marR="6017" marT="6017" marB="0" anchor="b"/>
                </a:tc>
              </a:tr>
              <a:tr h="300773">
                <a:tc>
                  <a:txBody>
                    <a:bodyPr/>
                    <a:lstStyle/>
                    <a:p>
                      <a:pPr algn="ctr" fontAlgn="ctr"/>
                      <a:r>
                        <a:rPr lang="tr-TR" sz="1200" b="1" u="none" strike="noStrike">
                          <a:solidFill>
                            <a:srgbClr val="FF0000"/>
                          </a:solidFill>
                          <a:effectLst/>
                        </a:rPr>
                        <a:t>22,37</a:t>
                      </a:r>
                      <a:endParaRPr lang="tr-TR" sz="1200" b="1" i="0" u="none" strike="noStrike">
                        <a:solidFill>
                          <a:srgbClr val="FF0000"/>
                        </a:solidFill>
                        <a:effectLst/>
                        <a:latin typeface="Calibri"/>
                      </a:endParaRPr>
                    </a:p>
                  </a:txBody>
                  <a:tcPr marL="6017" marR="6017" marT="6017" marB="0" anchor="ctr"/>
                </a:tc>
                <a:tc gridSpan="2">
                  <a:txBody>
                    <a:bodyPr/>
                    <a:lstStyle/>
                    <a:p>
                      <a:pPr algn="l" fontAlgn="ctr"/>
                      <a:r>
                        <a:rPr lang="tr-TR" sz="1200" b="1" u="none" strike="noStrike" dirty="0">
                          <a:solidFill>
                            <a:srgbClr val="FF0000"/>
                          </a:solidFill>
                          <a:effectLst/>
                        </a:rPr>
                        <a:t>STANDART SAPMA (S)</a:t>
                      </a:r>
                      <a:endParaRPr lang="tr-TR" sz="1200" b="1" i="0" u="none" strike="noStrike" dirty="0">
                        <a:solidFill>
                          <a:srgbClr val="FF0000"/>
                        </a:solidFill>
                        <a:effectLst/>
                        <a:latin typeface="Calibri"/>
                      </a:endParaRPr>
                    </a:p>
                  </a:txBody>
                  <a:tcPr marL="6017" marR="6017" marT="6017" marB="0" anchor="ctr"/>
                </a:tc>
                <a:tc hMerge="1">
                  <a:txBody>
                    <a:bodyPr/>
                    <a:lstStyle/>
                    <a:p>
                      <a:endParaRPr lang="tr-TR"/>
                    </a:p>
                  </a:txBody>
                  <a:tcPr/>
                </a:tc>
                <a:tc>
                  <a:txBody>
                    <a:bodyPr/>
                    <a:lstStyle/>
                    <a:p>
                      <a:pPr algn="l" fontAlgn="b"/>
                      <a:endParaRPr lang="tr-TR" sz="700" b="0" i="0" u="none" strike="noStrike">
                        <a:solidFill>
                          <a:srgbClr val="000000"/>
                        </a:solidFill>
                        <a:effectLst/>
                        <a:latin typeface="Calibri"/>
                      </a:endParaRPr>
                    </a:p>
                  </a:txBody>
                  <a:tcPr marL="6017" marR="6017" marT="6017" marB="0" anchor="b"/>
                </a:tc>
                <a:tc>
                  <a:txBody>
                    <a:bodyPr/>
                    <a:lstStyle/>
                    <a:p>
                      <a:pPr algn="l" fontAlgn="b"/>
                      <a:endParaRPr lang="tr-TR" sz="700" b="0" i="0" u="none" strike="noStrike">
                        <a:solidFill>
                          <a:srgbClr val="000000"/>
                        </a:solidFill>
                        <a:effectLst/>
                        <a:latin typeface="Calibri"/>
                      </a:endParaRPr>
                    </a:p>
                  </a:txBody>
                  <a:tcPr marL="6017" marR="6017" marT="6017" marB="0" anchor="b"/>
                </a:tc>
                <a:tc>
                  <a:txBody>
                    <a:bodyPr/>
                    <a:lstStyle/>
                    <a:p>
                      <a:pPr algn="l" fontAlgn="b"/>
                      <a:endParaRPr lang="tr-TR" sz="700" b="0" i="0" u="none" strike="noStrike" dirty="0">
                        <a:solidFill>
                          <a:srgbClr val="000000"/>
                        </a:solidFill>
                        <a:effectLst/>
                        <a:latin typeface="Calibri"/>
                      </a:endParaRPr>
                    </a:p>
                  </a:txBody>
                  <a:tcPr marL="6017" marR="6017" marT="6017" marB="0" anchor="b"/>
                </a:tc>
              </a:tr>
            </a:tbl>
          </a:graphicData>
        </a:graphic>
      </p:graphicFrame>
    </p:spTree>
    <p:extLst>
      <p:ext uri="{BB962C8B-B14F-4D97-AF65-F5344CB8AC3E}">
        <p14:creationId xmlns:p14="http://schemas.microsoft.com/office/powerpoint/2010/main" xmlns="" val="175761627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Alt Başlık 6"/>
          <p:cNvSpPr>
            <a:spLocks noGrp="1"/>
          </p:cNvSpPr>
          <p:nvPr>
            <p:ph type="subTitle" idx="1"/>
          </p:nvPr>
        </p:nvSpPr>
        <p:spPr>
          <a:xfrm>
            <a:off x="2051720" y="260648"/>
            <a:ext cx="6552728" cy="6242934"/>
          </a:xfrm>
        </p:spPr>
        <p:txBody>
          <a:bodyPr>
            <a:normAutofit/>
          </a:bodyPr>
          <a:lstStyle/>
          <a:p>
            <a:endParaRPr lang="tr-TR" sz="2000" dirty="0" smtClean="0">
              <a:solidFill>
                <a:srgbClr val="FF0000"/>
              </a:solidFill>
            </a:endParaRPr>
          </a:p>
        </p:txBody>
      </p:sp>
      <p:pic>
        <p:nvPicPr>
          <p:cNvPr id="9" name="Resim 8"/>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107504" y="138394"/>
            <a:ext cx="1735992" cy="2376264"/>
          </a:xfrm>
          <a:prstGeom prst="rect">
            <a:avLst/>
          </a:prstGeom>
        </p:spPr>
      </p:pic>
      <p:graphicFrame>
        <p:nvGraphicFramePr>
          <p:cNvPr id="2" name="Tablo 1"/>
          <p:cNvGraphicFramePr>
            <a:graphicFrameLocks noGrp="1"/>
          </p:cNvGraphicFramePr>
          <p:nvPr>
            <p:extLst>
              <p:ext uri="{D42A27DB-BD31-4B8C-83A1-F6EECF244321}">
                <p14:modId xmlns:p14="http://schemas.microsoft.com/office/powerpoint/2010/main" xmlns="" val="1835585744"/>
              </p:ext>
            </p:extLst>
          </p:nvPr>
        </p:nvGraphicFramePr>
        <p:xfrm>
          <a:off x="2051720" y="332656"/>
          <a:ext cx="6552729" cy="6192680"/>
        </p:xfrm>
        <a:graphic>
          <a:graphicData uri="http://schemas.openxmlformats.org/drawingml/2006/table">
            <a:tbl>
              <a:tblPr>
                <a:tableStyleId>{5C22544A-7EE6-4342-B048-85BDC9FD1C3A}</a:tableStyleId>
              </a:tblPr>
              <a:tblGrid>
                <a:gridCol w="1094163"/>
                <a:gridCol w="1094163"/>
                <a:gridCol w="1090080"/>
                <a:gridCol w="1090080"/>
                <a:gridCol w="1090080"/>
                <a:gridCol w="1094163"/>
              </a:tblGrid>
              <a:tr h="238180">
                <a:tc>
                  <a:txBody>
                    <a:bodyPr/>
                    <a:lstStyle/>
                    <a:p>
                      <a:pPr algn="ctr" fontAlgn="ctr"/>
                      <a:r>
                        <a:rPr lang="tr-TR" sz="800" b="1" u="none" strike="noStrike" dirty="0">
                          <a:solidFill>
                            <a:srgbClr val="FF0000"/>
                          </a:solidFill>
                          <a:effectLst/>
                        </a:rPr>
                        <a:t>ÖĞRENCİ SAYISI</a:t>
                      </a:r>
                      <a:endParaRPr lang="tr-TR" sz="800" b="1" i="0" u="none" strike="noStrike" dirty="0">
                        <a:solidFill>
                          <a:srgbClr val="FF0000"/>
                        </a:solidFill>
                        <a:effectLst/>
                        <a:latin typeface="Calibri"/>
                      </a:endParaRPr>
                    </a:p>
                  </a:txBody>
                  <a:tcPr marL="8700" marR="8700" marT="8700" marB="0" anchor="ctr"/>
                </a:tc>
                <a:tc>
                  <a:txBody>
                    <a:bodyPr/>
                    <a:lstStyle/>
                    <a:p>
                      <a:pPr algn="l" fontAlgn="ctr"/>
                      <a:r>
                        <a:rPr lang="tr-TR" sz="1200" b="1" i="0" u="none" strike="noStrike" dirty="0" smtClean="0">
                          <a:solidFill>
                            <a:srgbClr val="FF0000"/>
                          </a:solidFill>
                          <a:effectLst/>
                          <a:latin typeface="+mn-lt"/>
                        </a:rPr>
                        <a:t>30+</a:t>
                      </a:r>
                      <a:r>
                        <a:rPr lang="tr-TR" sz="1200" b="1" i="0" u="none" strike="noStrike" baseline="0" dirty="0" smtClean="0">
                          <a:solidFill>
                            <a:srgbClr val="FF0000"/>
                          </a:solidFill>
                          <a:effectLst/>
                          <a:latin typeface="+mn-lt"/>
                        </a:rPr>
                        <a:t> (32)</a:t>
                      </a:r>
                      <a:endParaRPr lang="tr-TR" sz="1200" b="1" i="0" u="none" strike="noStrike" dirty="0">
                        <a:solidFill>
                          <a:srgbClr val="FF0000"/>
                        </a:solidFill>
                        <a:effectLst/>
                        <a:latin typeface="Calibri"/>
                      </a:endParaRPr>
                    </a:p>
                  </a:txBody>
                  <a:tcPr marL="8700" marR="8700" marT="8700" marB="0" anchor="ctr"/>
                </a:tc>
                <a:tc gridSpan="2">
                  <a:txBody>
                    <a:bodyPr/>
                    <a:lstStyle/>
                    <a:p>
                      <a:pPr algn="l" fontAlgn="ctr"/>
                      <a:r>
                        <a:rPr lang="tr-TR" sz="1200" b="1" u="none" strike="noStrike">
                          <a:solidFill>
                            <a:srgbClr val="FF0000"/>
                          </a:solidFill>
                          <a:effectLst/>
                        </a:rPr>
                        <a:t>NOT ARALIĞI</a:t>
                      </a:r>
                      <a:endParaRPr lang="tr-TR" sz="1200" b="1" i="0" u="none" strike="noStrike">
                        <a:solidFill>
                          <a:srgbClr val="FF0000"/>
                        </a:solidFill>
                        <a:effectLst/>
                        <a:latin typeface="Calibri"/>
                      </a:endParaRPr>
                    </a:p>
                  </a:txBody>
                  <a:tcPr marL="6017" marR="6017" marT="6017" marB="0" anchor="ctr"/>
                </a:tc>
                <a:tc hMerge="1">
                  <a:txBody>
                    <a:bodyPr/>
                    <a:lstStyle/>
                    <a:p>
                      <a:endParaRPr lang="tr-TR"/>
                    </a:p>
                  </a:txBody>
                  <a:tcPr/>
                </a:tc>
                <a:tc gridSpan="2">
                  <a:txBody>
                    <a:bodyPr/>
                    <a:lstStyle/>
                    <a:p>
                      <a:pPr algn="l" fontAlgn="ctr"/>
                      <a:r>
                        <a:rPr lang="tr-TR" sz="1200" b="1" u="none" strike="noStrike" dirty="0">
                          <a:solidFill>
                            <a:srgbClr val="FF0000"/>
                          </a:solidFill>
                          <a:effectLst/>
                        </a:rPr>
                        <a:t>62,50-69,99</a:t>
                      </a:r>
                      <a:endParaRPr lang="tr-TR" sz="1200" b="1" i="0" u="none" strike="noStrike" dirty="0">
                        <a:solidFill>
                          <a:srgbClr val="FF0000"/>
                        </a:solidFill>
                        <a:effectLst/>
                        <a:latin typeface="Calibri"/>
                      </a:endParaRPr>
                    </a:p>
                  </a:txBody>
                  <a:tcPr marL="6017" marR="6017" marT="6017" marB="0" anchor="ctr"/>
                </a:tc>
                <a:tc hMerge="1">
                  <a:txBody>
                    <a:bodyPr/>
                    <a:lstStyle/>
                    <a:p>
                      <a:endParaRPr lang="tr-TR"/>
                    </a:p>
                  </a:txBody>
                  <a:tcPr/>
                </a:tc>
              </a:tr>
              <a:tr h="134103">
                <a:tc>
                  <a:txBody>
                    <a:bodyPr/>
                    <a:lstStyle/>
                    <a:p>
                      <a:pPr algn="l" fontAlgn="b"/>
                      <a:endParaRPr lang="tr-TR" sz="700" b="0" i="0" u="none" strike="noStrike">
                        <a:solidFill>
                          <a:srgbClr val="000000"/>
                        </a:solidFill>
                        <a:effectLst/>
                        <a:latin typeface="Calibri"/>
                      </a:endParaRPr>
                    </a:p>
                  </a:txBody>
                  <a:tcPr marL="6017" marR="6017" marT="6017" marB="0" anchor="b"/>
                </a:tc>
                <a:tc>
                  <a:txBody>
                    <a:bodyPr/>
                    <a:lstStyle/>
                    <a:p>
                      <a:pPr algn="l" fontAlgn="b"/>
                      <a:endParaRPr lang="tr-TR" sz="700" b="0" i="0" u="none" strike="noStrike">
                        <a:solidFill>
                          <a:srgbClr val="000000"/>
                        </a:solidFill>
                        <a:effectLst/>
                        <a:latin typeface="Calibri"/>
                      </a:endParaRPr>
                    </a:p>
                  </a:txBody>
                  <a:tcPr marL="6017" marR="6017" marT="6017" marB="0" anchor="b"/>
                </a:tc>
                <a:tc>
                  <a:txBody>
                    <a:bodyPr/>
                    <a:lstStyle/>
                    <a:p>
                      <a:pPr algn="l" fontAlgn="b"/>
                      <a:endParaRPr lang="tr-TR" sz="700" b="0" i="0" u="none" strike="noStrike">
                        <a:solidFill>
                          <a:srgbClr val="000000"/>
                        </a:solidFill>
                        <a:effectLst/>
                        <a:latin typeface="Calibri"/>
                      </a:endParaRPr>
                    </a:p>
                  </a:txBody>
                  <a:tcPr marL="6017" marR="6017" marT="6017" marB="0" anchor="b"/>
                </a:tc>
                <a:tc>
                  <a:txBody>
                    <a:bodyPr/>
                    <a:lstStyle/>
                    <a:p>
                      <a:pPr algn="l" fontAlgn="b"/>
                      <a:endParaRPr lang="tr-TR" sz="700" b="0" i="0" u="none" strike="noStrike">
                        <a:solidFill>
                          <a:srgbClr val="000000"/>
                        </a:solidFill>
                        <a:effectLst/>
                        <a:latin typeface="Calibri"/>
                      </a:endParaRPr>
                    </a:p>
                  </a:txBody>
                  <a:tcPr marL="6017" marR="6017" marT="6017" marB="0" anchor="b"/>
                </a:tc>
                <a:tc>
                  <a:txBody>
                    <a:bodyPr/>
                    <a:lstStyle/>
                    <a:p>
                      <a:pPr algn="l" fontAlgn="b"/>
                      <a:endParaRPr lang="tr-TR" sz="700" b="0" i="0" u="none" strike="noStrike">
                        <a:solidFill>
                          <a:srgbClr val="000000"/>
                        </a:solidFill>
                        <a:effectLst/>
                        <a:latin typeface="Calibri"/>
                      </a:endParaRPr>
                    </a:p>
                  </a:txBody>
                  <a:tcPr marL="6017" marR="6017" marT="6017" marB="0" anchor="b"/>
                </a:tc>
                <a:tc>
                  <a:txBody>
                    <a:bodyPr/>
                    <a:lstStyle/>
                    <a:p>
                      <a:pPr algn="l" fontAlgn="b"/>
                      <a:endParaRPr lang="tr-TR" sz="700" b="0" i="0" u="none" strike="noStrike">
                        <a:solidFill>
                          <a:srgbClr val="000000"/>
                        </a:solidFill>
                        <a:effectLst/>
                        <a:latin typeface="Calibri"/>
                      </a:endParaRPr>
                    </a:p>
                  </a:txBody>
                  <a:tcPr marL="6017" marR="6017" marT="6017" marB="0" anchor="b"/>
                </a:tc>
              </a:tr>
              <a:tr h="279182">
                <a:tc>
                  <a:txBody>
                    <a:bodyPr/>
                    <a:lstStyle/>
                    <a:p>
                      <a:pPr algn="ctr" fontAlgn="ctr"/>
                      <a:r>
                        <a:rPr lang="tr-TR" sz="500" u="none" strike="noStrike">
                          <a:effectLst/>
                        </a:rPr>
                        <a:t>HAM NOT</a:t>
                      </a:r>
                      <a:endParaRPr lang="tr-TR" sz="500" b="1" i="0" u="none" strike="noStrike">
                        <a:solidFill>
                          <a:srgbClr val="000000"/>
                        </a:solidFill>
                        <a:effectLst/>
                        <a:latin typeface="Calibri"/>
                      </a:endParaRPr>
                    </a:p>
                  </a:txBody>
                  <a:tcPr marL="6017" marR="6017" marT="6017" marB="0" anchor="ctr"/>
                </a:tc>
                <a:tc>
                  <a:txBody>
                    <a:bodyPr/>
                    <a:lstStyle/>
                    <a:p>
                      <a:pPr algn="ctr" fontAlgn="ctr"/>
                      <a:r>
                        <a:rPr lang="tr-TR" sz="500" u="none" strike="noStrike">
                          <a:effectLst/>
                        </a:rPr>
                        <a:t>Z</a:t>
                      </a:r>
                      <a:endParaRPr lang="tr-TR" sz="500" b="1" i="0" u="none" strike="noStrike">
                        <a:solidFill>
                          <a:srgbClr val="000000"/>
                        </a:solidFill>
                        <a:effectLst/>
                        <a:latin typeface="Calibri"/>
                      </a:endParaRPr>
                    </a:p>
                  </a:txBody>
                  <a:tcPr marL="6017" marR="6017" marT="6017" marB="0" anchor="ctr"/>
                </a:tc>
                <a:tc>
                  <a:txBody>
                    <a:bodyPr/>
                    <a:lstStyle/>
                    <a:p>
                      <a:pPr algn="ctr" fontAlgn="ctr"/>
                      <a:r>
                        <a:rPr lang="tr-TR" sz="500" u="none" strike="noStrike">
                          <a:effectLst/>
                        </a:rPr>
                        <a:t>T=(z*10)+50</a:t>
                      </a:r>
                      <a:endParaRPr lang="tr-TR" sz="500" b="1" i="0" u="none" strike="noStrike">
                        <a:solidFill>
                          <a:srgbClr val="000000"/>
                        </a:solidFill>
                        <a:effectLst/>
                        <a:latin typeface="Calibri"/>
                      </a:endParaRPr>
                    </a:p>
                  </a:txBody>
                  <a:tcPr marL="6017" marR="6017" marT="6017" marB="0" anchor="ctr"/>
                </a:tc>
                <a:tc>
                  <a:txBody>
                    <a:bodyPr/>
                    <a:lstStyle/>
                    <a:p>
                      <a:pPr algn="ctr" fontAlgn="ctr"/>
                      <a:r>
                        <a:rPr lang="tr-TR" sz="500" u="none" strike="noStrike">
                          <a:effectLst/>
                        </a:rPr>
                        <a:t>T Skor</a:t>
                      </a:r>
                      <a:endParaRPr lang="tr-TR" sz="500" b="1" i="0" u="none" strike="noStrike">
                        <a:solidFill>
                          <a:srgbClr val="000000"/>
                        </a:solidFill>
                        <a:effectLst/>
                        <a:latin typeface="Calibri"/>
                      </a:endParaRPr>
                    </a:p>
                  </a:txBody>
                  <a:tcPr marL="6017" marR="6017" marT="6017" marB="0" anchor="ctr"/>
                </a:tc>
                <a:tc>
                  <a:txBody>
                    <a:bodyPr/>
                    <a:lstStyle/>
                    <a:p>
                      <a:pPr algn="ctr" fontAlgn="ctr"/>
                      <a:r>
                        <a:rPr lang="tr-TR" sz="500" u="none" strike="noStrike">
                          <a:effectLst/>
                        </a:rPr>
                        <a:t>HARF NOTU</a:t>
                      </a:r>
                      <a:endParaRPr lang="tr-TR" sz="500" b="1" i="0" u="none" strike="noStrike">
                        <a:solidFill>
                          <a:srgbClr val="000000"/>
                        </a:solidFill>
                        <a:effectLst/>
                        <a:latin typeface="Calibri"/>
                      </a:endParaRPr>
                    </a:p>
                  </a:txBody>
                  <a:tcPr marL="6017" marR="6017" marT="6017" marB="0" anchor="ctr"/>
                </a:tc>
                <a:tc>
                  <a:txBody>
                    <a:bodyPr/>
                    <a:lstStyle/>
                    <a:p>
                      <a:pPr algn="ctr" fontAlgn="ctr"/>
                      <a:r>
                        <a:rPr lang="tr-TR" sz="500" u="none" strike="noStrike">
                          <a:effectLst/>
                        </a:rPr>
                        <a:t>DAĞILIM (ÖĞRENCI SAYISI)</a:t>
                      </a:r>
                      <a:endParaRPr lang="tr-TR" sz="500" b="1" i="0" u="none" strike="noStrike">
                        <a:solidFill>
                          <a:srgbClr val="000000"/>
                        </a:solidFill>
                        <a:effectLst/>
                        <a:latin typeface="Calibri"/>
                      </a:endParaRPr>
                    </a:p>
                  </a:txBody>
                  <a:tcPr marL="6017" marR="6017" marT="6017" marB="0" anchor="ctr"/>
                </a:tc>
              </a:tr>
              <a:tr h="152238">
                <a:tc>
                  <a:txBody>
                    <a:bodyPr/>
                    <a:lstStyle/>
                    <a:p>
                      <a:pPr algn="ctr" fontAlgn="ctr"/>
                      <a:r>
                        <a:rPr lang="tr-TR" sz="700" u="none" strike="noStrike">
                          <a:effectLst/>
                        </a:rPr>
                        <a:t>90,00</a:t>
                      </a:r>
                      <a:endParaRPr lang="tr-TR" sz="700" b="0" i="0" u="none" strike="noStrike">
                        <a:solidFill>
                          <a:srgbClr val="000000"/>
                        </a:solidFill>
                        <a:effectLst/>
                        <a:latin typeface="Calibri"/>
                      </a:endParaRPr>
                    </a:p>
                  </a:txBody>
                  <a:tcPr marL="6017" marR="6017" marT="6017" marB="0" anchor="ctr"/>
                </a:tc>
                <a:tc>
                  <a:txBody>
                    <a:bodyPr/>
                    <a:lstStyle/>
                    <a:p>
                      <a:pPr algn="r" fontAlgn="ctr"/>
                      <a:r>
                        <a:rPr lang="tr-TR" sz="700" u="none" strike="noStrike">
                          <a:effectLst/>
                        </a:rPr>
                        <a:t>1,29698</a:t>
                      </a:r>
                      <a:endParaRPr lang="tr-TR" sz="700" b="0" i="0" u="none" strike="noStrike">
                        <a:solidFill>
                          <a:srgbClr val="000000"/>
                        </a:solidFill>
                        <a:effectLst/>
                        <a:latin typeface="Calibri"/>
                      </a:endParaRPr>
                    </a:p>
                  </a:txBody>
                  <a:tcPr marL="6017" marR="6017" marT="6017" marB="0" anchor="ctr"/>
                </a:tc>
                <a:tc>
                  <a:txBody>
                    <a:bodyPr/>
                    <a:lstStyle/>
                    <a:p>
                      <a:pPr algn="r" fontAlgn="ctr"/>
                      <a:r>
                        <a:rPr lang="tr-TR" sz="700" u="none" strike="noStrike">
                          <a:effectLst/>
                        </a:rPr>
                        <a:t>62,96977042</a:t>
                      </a:r>
                      <a:endParaRPr lang="tr-TR" sz="700" b="0" i="0" u="none" strike="noStrike">
                        <a:solidFill>
                          <a:srgbClr val="000000"/>
                        </a:solidFill>
                        <a:effectLst/>
                        <a:latin typeface="Calibri"/>
                      </a:endParaRPr>
                    </a:p>
                  </a:txBody>
                  <a:tcPr marL="6017" marR="6017" marT="6017" marB="0" anchor="ctr"/>
                </a:tc>
                <a:tc>
                  <a:txBody>
                    <a:bodyPr/>
                    <a:lstStyle/>
                    <a:p>
                      <a:pPr algn="ctr" fontAlgn="ctr"/>
                      <a:r>
                        <a:rPr lang="tr-TR" sz="700" u="none" strike="noStrike">
                          <a:effectLst/>
                        </a:rPr>
                        <a:t>62,97</a:t>
                      </a:r>
                      <a:endParaRPr lang="tr-TR" sz="700" b="0" i="0" u="none" strike="noStrike">
                        <a:solidFill>
                          <a:srgbClr val="000000"/>
                        </a:solidFill>
                        <a:effectLst/>
                        <a:latin typeface="Calibri"/>
                      </a:endParaRPr>
                    </a:p>
                  </a:txBody>
                  <a:tcPr marL="6017" marR="6017" marT="6017" marB="0" anchor="ctr"/>
                </a:tc>
                <a:tc>
                  <a:txBody>
                    <a:bodyPr/>
                    <a:lstStyle/>
                    <a:p>
                      <a:pPr algn="ctr" fontAlgn="b"/>
                      <a:r>
                        <a:rPr lang="tr-TR" sz="700" u="none" strike="noStrike">
                          <a:effectLst/>
                        </a:rPr>
                        <a:t>AA</a:t>
                      </a:r>
                      <a:endParaRPr lang="tr-TR" sz="700" b="0" i="0" u="none" strike="noStrike">
                        <a:solidFill>
                          <a:srgbClr val="000000"/>
                        </a:solidFill>
                        <a:effectLst/>
                        <a:latin typeface="Calibri"/>
                      </a:endParaRPr>
                    </a:p>
                  </a:txBody>
                  <a:tcPr marL="6017" marR="6017" marT="6017" marB="0" anchor="b"/>
                </a:tc>
                <a:tc>
                  <a:txBody>
                    <a:bodyPr/>
                    <a:lstStyle/>
                    <a:p>
                      <a:pPr algn="ctr" fontAlgn="ctr"/>
                      <a:r>
                        <a:rPr lang="tr-TR" sz="800" u="none" strike="noStrike">
                          <a:effectLst/>
                        </a:rPr>
                        <a:t>2</a:t>
                      </a:r>
                      <a:endParaRPr lang="tr-TR" sz="800" b="1" i="0" u="none" strike="noStrike">
                        <a:solidFill>
                          <a:srgbClr val="000000"/>
                        </a:solidFill>
                        <a:effectLst/>
                        <a:latin typeface="Calibri"/>
                      </a:endParaRPr>
                    </a:p>
                  </a:txBody>
                  <a:tcPr marL="6017" marR="6017" marT="6017" marB="0" anchor="ctr"/>
                </a:tc>
              </a:tr>
              <a:tr h="152238">
                <a:tc>
                  <a:txBody>
                    <a:bodyPr/>
                    <a:lstStyle/>
                    <a:p>
                      <a:pPr algn="ctr" fontAlgn="ctr"/>
                      <a:r>
                        <a:rPr lang="tr-TR" sz="700" u="none" strike="noStrike">
                          <a:effectLst/>
                        </a:rPr>
                        <a:t>86,10</a:t>
                      </a:r>
                      <a:endParaRPr lang="tr-TR" sz="700" b="0" i="0" u="none" strike="noStrike">
                        <a:solidFill>
                          <a:srgbClr val="000000"/>
                        </a:solidFill>
                        <a:effectLst/>
                        <a:latin typeface="Calibri"/>
                      </a:endParaRPr>
                    </a:p>
                  </a:txBody>
                  <a:tcPr marL="6017" marR="6017" marT="6017" marB="0" anchor="ctr"/>
                </a:tc>
                <a:tc>
                  <a:txBody>
                    <a:bodyPr/>
                    <a:lstStyle/>
                    <a:p>
                      <a:pPr algn="r" fontAlgn="ctr"/>
                      <a:r>
                        <a:rPr lang="tr-TR" sz="700" u="none" strike="noStrike">
                          <a:effectLst/>
                        </a:rPr>
                        <a:t>1,11296</a:t>
                      </a:r>
                      <a:endParaRPr lang="tr-TR" sz="700" b="0" i="0" u="none" strike="noStrike">
                        <a:solidFill>
                          <a:srgbClr val="000000"/>
                        </a:solidFill>
                        <a:effectLst/>
                        <a:latin typeface="Calibri"/>
                      </a:endParaRPr>
                    </a:p>
                  </a:txBody>
                  <a:tcPr marL="6017" marR="6017" marT="6017" marB="0" anchor="ctr"/>
                </a:tc>
                <a:tc>
                  <a:txBody>
                    <a:bodyPr/>
                    <a:lstStyle/>
                    <a:p>
                      <a:pPr algn="r" fontAlgn="ctr"/>
                      <a:r>
                        <a:rPr lang="tr-TR" sz="700" u="none" strike="noStrike">
                          <a:effectLst/>
                        </a:rPr>
                        <a:t>61,12958471</a:t>
                      </a:r>
                      <a:endParaRPr lang="tr-TR" sz="700" b="0" i="0" u="none" strike="noStrike">
                        <a:solidFill>
                          <a:srgbClr val="000000"/>
                        </a:solidFill>
                        <a:effectLst/>
                        <a:latin typeface="Calibri"/>
                      </a:endParaRPr>
                    </a:p>
                  </a:txBody>
                  <a:tcPr marL="6017" marR="6017" marT="6017" marB="0" anchor="ctr"/>
                </a:tc>
                <a:tc>
                  <a:txBody>
                    <a:bodyPr/>
                    <a:lstStyle/>
                    <a:p>
                      <a:pPr algn="ctr" fontAlgn="ctr"/>
                      <a:r>
                        <a:rPr lang="tr-TR" sz="700" u="none" strike="noStrike">
                          <a:effectLst/>
                        </a:rPr>
                        <a:t>61,13</a:t>
                      </a:r>
                      <a:endParaRPr lang="tr-TR" sz="700" b="0" i="0" u="none" strike="noStrike">
                        <a:solidFill>
                          <a:srgbClr val="000000"/>
                        </a:solidFill>
                        <a:effectLst/>
                        <a:latin typeface="Calibri"/>
                      </a:endParaRPr>
                    </a:p>
                  </a:txBody>
                  <a:tcPr marL="6017" marR="6017" marT="6017" marB="0" anchor="ctr"/>
                </a:tc>
                <a:tc>
                  <a:txBody>
                    <a:bodyPr/>
                    <a:lstStyle/>
                    <a:p>
                      <a:pPr algn="ctr" fontAlgn="b"/>
                      <a:r>
                        <a:rPr lang="tr-TR" sz="700" u="none" strike="noStrike">
                          <a:effectLst/>
                        </a:rPr>
                        <a:t>AA</a:t>
                      </a:r>
                      <a:endParaRPr lang="tr-TR" sz="700" b="0" i="0" u="none" strike="noStrike">
                        <a:solidFill>
                          <a:srgbClr val="000000"/>
                        </a:solidFill>
                        <a:effectLst/>
                        <a:latin typeface="Calibri"/>
                      </a:endParaRPr>
                    </a:p>
                  </a:txBody>
                  <a:tcPr marL="6017" marR="6017" marT="6017" marB="0" anchor="b"/>
                </a:tc>
                <a:tc>
                  <a:txBody>
                    <a:bodyPr/>
                    <a:lstStyle/>
                    <a:p>
                      <a:pPr algn="ctr" fontAlgn="ctr"/>
                      <a:endParaRPr lang="tr-TR" sz="800" b="1" i="0" u="none" strike="noStrike">
                        <a:solidFill>
                          <a:srgbClr val="000000"/>
                        </a:solidFill>
                        <a:effectLst/>
                        <a:latin typeface="Calibri"/>
                      </a:endParaRPr>
                    </a:p>
                  </a:txBody>
                  <a:tcPr marL="6017" marR="6017" marT="6017" marB="0" anchor="ctr"/>
                </a:tc>
              </a:tr>
              <a:tr h="152238">
                <a:tc>
                  <a:txBody>
                    <a:bodyPr/>
                    <a:lstStyle/>
                    <a:p>
                      <a:pPr algn="ctr" fontAlgn="ctr"/>
                      <a:r>
                        <a:rPr lang="tr-TR" sz="700" u="none" strike="noStrike">
                          <a:effectLst/>
                        </a:rPr>
                        <a:t>84,00</a:t>
                      </a:r>
                      <a:endParaRPr lang="tr-TR" sz="700" b="0" i="0" u="none" strike="noStrike">
                        <a:solidFill>
                          <a:srgbClr val="000000"/>
                        </a:solidFill>
                        <a:effectLst/>
                        <a:latin typeface="Calibri"/>
                      </a:endParaRPr>
                    </a:p>
                  </a:txBody>
                  <a:tcPr marL="6017" marR="6017" marT="6017" marB="0" anchor="ctr"/>
                </a:tc>
                <a:tc>
                  <a:txBody>
                    <a:bodyPr/>
                    <a:lstStyle/>
                    <a:p>
                      <a:pPr algn="r" fontAlgn="ctr"/>
                      <a:r>
                        <a:rPr lang="tr-TR" sz="700" u="none" strike="noStrike">
                          <a:effectLst/>
                        </a:rPr>
                        <a:t>1,01387</a:t>
                      </a:r>
                      <a:endParaRPr lang="tr-TR" sz="700" b="0" i="0" u="none" strike="noStrike">
                        <a:solidFill>
                          <a:srgbClr val="000000"/>
                        </a:solidFill>
                        <a:effectLst/>
                        <a:latin typeface="Calibri"/>
                      </a:endParaRPr>
                    </a:p>
                  </a:txBody>
                  <a:tcPr marL="6017" marR="6017" marT="6017" marB="0" anchor="ctr"/>
                </a:tc>
                <a:tc>
                  <a:txBody>
                    <a:bodyPr/>
                    <a:lstStyle/>
                    <a:p>
                      <a:pPr algn="r" fontAlgn="ctr"/>
                      <a:r>
                        <a:rPr lang="tr-TR" sz="700" u="none" strike="noStrike">
                          <a:effectLst/>
                        </a:rPr>
                        <a:t>60,13871548</a:t>
                      </a:r>
                      <a:endParaRPr lang="tr-TR" sz="700" b="0" i="0" u="none" strike="noStrike">
                        <a:solidFill>
                          <a:srgbClr val="000000"/>
                        </a:solidFill>
                        <a:effectLst/>
                        <a:latin typeface="Calibri"/>
                      </a:endParaRPr>
                    </a:p>
                  </a:txBody>
                  <a:tcPr marL="6017" marR="6017" marT="6017" marB="0" anchor="ctr"/>
                </a:tc>
                <a:tc>
                  <a:txBody>
                    <a:bodyPr/>
                    <a:lstStyle/>
                    <a:p>
                      <a:pPr algn="ctr" fontAlgn="ctr"/>
                      <a:r>
                        <a:rPr lang="tr-TR" sz="700" u="none" strike="noStrike">
                          <a:effectLst/>
                        </a:rPr>
                        <a:t>60,14</a:t>
                      </a:r>
                      <a:endParaRPr lang="tr-TR" sz="700" b="0" i="0" u="none" strike="noStrike">
                        <a:solidFill>
                          <a:srgbClr val="000000"/>
                        </a:solidFill>
                        <a:effectLst/>
                        <a:latin typeface="Calibri"/>
                      </a:endParaRPr>
                    </a:p>
                  </a:txBody>
                  <a:tcPr marL="6017" marR="6017" marT="6017" marB="0" anchor="ctr"/>
                </a:tc>
                <a:tc>
                  <a:txBody>
                    <a:bodyPr/>
                    <a:lstStyle/>
                    <a:p>
                      <a:pPr algn="ctr" fontAlgn="b"/>
                      <a:r>
                        <a:rPr lang="tr-TR" sz="700" u="none" strike="noStrike">
                          <a:effectLst/>
                        </a:rPr>
                        <a:t>BA</a:t>
                      </a:r>
                      <a:endParaRPr lang="tr-TR" sz="700" b="0" i="0" u="none" strike="noStrike">
                        <a:solidFill>
                          <a:srgbClr val="000000"/>
                        </a:solidFill>
                        <a:effectLst/>
                        <a:latin typeface="Calibri"/>
                      </a:endParaRPr>
                    </a:p>
                  </a:txBody>
                  <a:tcPr marL="6017" marR="6017" marT="6017" marB="0" anchor="b"/>
                </a:tc>
                <a:tc>
                  <a:txBody>
                    <a:bodyPr/>
                    <a:lstStyle/>
                    <a:p>
                      <a:pPr algn="ctr" fontAlgn="ctr"/>
                      <a:r>
                        <a:rPr lang="tr-TR" sz="800" u="none" strike="noStrike">
                          <a:effectLst/>
                        </a:rPr>
                        <a:t>4</a:t>
                      </a:r>
                      <a:endParaRPr lang="tr-TR" sz="800" b="1" i="0" u="none" strike="noStrike">
                        <a:solidFill>
                          <a:srgbClr val="000000"/>
                        </a:solidFill>
                        <a:effectLst/>
                        <a:latin typeface="Calibri"/>
                      </a:endParaRPr>
                    </a:p>
                  </a:txBody>
                  <a:tcPr marL="6017" marR="6017" marT="6017" marB="0" anchor="ctr"/>
                </a:tc>
              </a:tr>
              <a:tr h="152238">
                <a:tc>
                  <a:txBody>
                    <a:bodyPr/>
                    <a:lstStyle/>
                    <a:p>
                      <a:pPr algn="ctr" fontAlgn="ctr"/>
                      <a:r>
                        <a:rPr lang="tr-TR" sz="700" u="none" strike="noStrike">
                          <a:effectLst/>
                        </a:rPr>
                        <a:t>78,00</a:t>
                      </a:r>
                      <a:endParaRPr lang="tr-TR" sz="700" b="0" i="0" u="none" strike="noStrike">
                        <a:solidFill>
                          <a:srgbClr val="000000"/>
                        </a:solidFill>
                        <a:effectLst/>
                        <a:latin typeface="Calibri"/>
                      </a:endParaRPr>
                    </a:p>
                  </a:txBody>
                  <a:tcPr marL="6017" marR="6017" marT="6017" marB="0" anchor="ctr"/>
                </a:tc>
                <a:tc>
                  <a:txBody>
                    <a:bodyPr/>
                    <a:lstStyle/>
                    <a:p>
                      <a:pPr algn="r" fontAlgn="ctr"/>
                      <a:r>
                        <a:rPr lang="tr-TR" sz="700" u="none" strike="noStrike">
                          <a:effectLst/>
                        </a:rPr>
                        <a:t>0,73077</a:t>
                      </a:r>
                      <a:endParaRPr lang="tr-TR" sz="700" b="0" i="0" u="none" strike="noStrike">
                        <a:solidFill>
                          <a:srgbClr val="000000"/>
                        </a:solidFill>
                        <a:effectLst/>
                        <a:latin typeface="Calibri"/>
                      </a:endParaRPr>
                    </a:p>
                  </a:txBody>
                  <a:tcPr marL="6017" marR="6017" marT="6017" marB="0" anchor="ctr"/>
                </a:tc>
                <a:tc>
                  <a:txBody>
                    <a:bodyPr/>
                    <a:lstStyle/>
                    <a:p>
                      <a:pPr algn="r" fontAlgn="ctr"/>
                      <a:r>
                        <a:rPr lang="tr-TR" sz="700" u="none" strike="noStrike">
                          <a:effectLst/>
                        </a:rPr>
                        <a:t>57,30766055</a:t>
                      </a:r>
                      <a:endParaRPr lang="tr-TR" sz="700" b="0" i="0" u="none" strike="noStrike">
                        <a:solidFill>
                          <a:srgbClr val="000000"/>
                        </a:solidFill>
                        <a:effectLst/>
                        <a:latin typeface="Calibri"/>
                      </a:endParaRPr>
                    </a:p>
                  </a:txBody>
                  <a:tcPr marL="6017" marR="6017" marT="6017" marB="0" anchor="ctr"/>
                </a:tc>
                <a:tc>
                  <a:txBody>
                    <a:bodyPr/>
                    <a:lstStyle/>
                    <a:p>
                      <a:pPr algn="ctr" fontAlgn="ctr"/>
                      <a:r>
                        <a:rPr lang="tr-TR" sz="700" u="none" strike="noStrike">
                          <a:effectLst/>
                        </a:rPr>
                        <a:t>57,31</a:t>
                      </a:r>
                      <a:endParaRPr lang="tr-TR" sz="700" b="0" i="0" u="none" strike="noStrike">
                        <a:solidFill>
                          <a:srgbClr val="000000"/>
                        </a:solidFill>
                        <a:effectLst/>
                        <a:latin typeface="Calibri"/>
                      </a:endParaRPr>
                    </a:p>
                  </a:txBody>
                  <a:tcPr marL="6017" marR="6017" marT="6017" marB="0" anchor="ctr"/>
                </a:tc>
                <a:tc>
                  <a:txBody>
                    <a:bodyPr/>
                    <a:lstStyle/>
                    <a:p>
                      <a:pPr algn="ctr" fontAlgn="b"/>
                      <a:r>
                        <a:rPr lang="tr-TR" sz="700" u="none" strike="noStrike">
                          <a:effectLst/>
                        </a:rPr>
                        <a:t>BA</a:t>
                      </a:r>
                      <a:endParaRPr lang="tr-TR" sz="700" b="0" i="0" u="none" strike="noStrike">
                        <a:solidFill>
                          <a:srgbClr val="000000"/>
                        </a:solidFill>
                        <a:effectLst/>
                        <a:latin typeface="Calibri"/>
                      </a:endParaRPr>
                    </a:p>
                  </a:txBody>
                  <a:tcPr marL="6017" marR="6017" marT="6017" marB="0" anchor="b"/>
                </a:tc>
                <a:tc>
                  <a:txBody>
                    <a:bodyPr/>
                    <a:lstStyle/>
                    <a:p>
                      <a:pPr algn="ctr" fontAlgn="ctr"/>
                      <a:endParaRPr lang="tr-TR" sz="800" b="1" i="0" u="none" strike="noStrike">
                        <a:solidFill>
                          <a:srgbClr val="000000"/>
                        </a:solidFill>
                        <a:effectLst/>
                        <a:latin typeface="Calibri"/>
                      </a:endParaRPr>
                    </a:p>
                  </a:txBody>
                  <a:tcPr marL="6017" marR="6017" marT="6017" marB="0" anchor="ctr"/>
                </a:tc>
              </a:tr>
              <a:tr h="152238">
                <a:tc>
                  <a:txBody>
                    <a:bodyPr/>
                    <a:lstStyle/>
                    <a:p>
                      <a:pPr algn="ctr" fontAlgn="ctr"/>
                      <a:r>
                        <a:rPr lang="tr-TR" sz="700" u="none" strike="noStrike">
                          <a:effectLst/>
                        </a:rPr>
                        <a:t>78,00</a:t>
                      </a:r>
                      <a:endParaRPr lang="tr-TR" sz="700" b="0" i="0" u="none" strike="noStrike">
                        <a:solidFill>
                          <a:srgbClr val="000000"/>
                        </a:solidFill>
                        <a:effectLst/>
                        <a:latin typeface="Calibri"/>
                      </a:endParaRPr>
                    </a:p>
                  </a:txBody>
                  <a:tcPr marL="6017" marR="6017" marT="6017" marB="0" anchor="ctr"/>
                </a:tc>
                <a:tc>
                  <a:txBody>
                    <a:bodyPr/>
                    <a:lstStyle/>
                    <a:p>
                      <a:pPr algn="r" fontAlgn="ctr"/>
                      <a:r>
                        <a:rPr lang="tr-TR" sz="700" u="none" strike="noStrike">
                          <a:effectLst/>
                        </a:rPr>
                        <a:t>0,73077</a:t>
                      </a:r>
                      <a:endParaRPr lang="tr-TR" sz="700" b="0" i="0" u="none" strike="noStrike">
                        <a:solidFill>
                          <a:srgbClr val="000000"/>
                        </a:solidFill>
                        <a:effectLst/>
                        <a:latin typeface="Calibri"/>
                      </a:endParaRPr>
                    </a:p>
                  </a:txBody>
                  <a:tcPr marL="6017" marR="6017" marT="6017" marB="0" anchor="ctr"/>
                </a:tc>
                <a:tc>
                  <a:txBody>
                    <a:bodyPr/>
                    <a:lstStyle/>
                    <a:p>
                      <a:pPr algn="r" fontAlgn="ctr"/>
                      <a:r>
                        <a:rPr lang="tr-TR" sz="700" u="none" strike="noStrike">
                          <a:effectLst/>
                        </a:rPr>
                        <a:t>57,30766055</a:t>
                      </a:r>
                      <a:endParaRPr lang="tr-TR" sz="700" b="0" i="0" u="none" strike="noStrike">
                        <a:solidFill>
                          <a:srgbClr val="000000"/>
                        </a:solidFill>
                        <a:effectLst/>
                        <a:latin typeface="Calibri"/>
                      </a:endParaRPr>
                    </a:p>
                  </a:txBody>
                  <a:tcPr marL="6017" marR="6017" marT="6017" marB="0" anchor="ctr"/>
                </a:tc>
                <a:tc>
                  <a:txBody>
                    <a:bodyPr/>
                    <a:lstStyle/>
                    <a:p>
                      <a:pPr algn="ctr" fontAlgn="ctr"/>
                      <a:r>
                        <a:rPr lang="tr-TR" sz="700" u="none" strike="noStrike">
                          <a:effectLst/>
                        </a:rPr>
                        <a:t>57,31</a:t>
                      </a:r>
                      <a:endParaRPr lang="tr-TR" sz="700" b="0" i="0" u="none" strike="noStrike">
                        <a:solidFill>
                          <a:srgbClr val="000000"/>
                        </a:solidFill>
                        <a:effectLst/>
                        <a:latin typeface="Calibri"/>
                      </a:endParaRPr>
                    </a:p>
                  </a:txBody>
                  <a:tcPr marL="6017" marR="6017" marT="6017" marB="0" anchor="ctr"/>
                </a:tc>
                <a:tc>
                  <a:txBody>
                    <a:bodyPr/>
                    <a:lstStyle/>
                    <a:p>
                      <a:pPr algn="ctr" fontAlgn="b"/>
                      <a:r>
                        <a:rPr lang="tr-TR" sz="700" u="none" strike="noStrike">
                          <a:effectLst/>
                        </a:rPr>
                        <a:t>BA</a:t>
                      </a:r>
                      <a:endParaRPr lang="tr-TR" sz="700" b="0" i="0" u="none" strike="noStrike">
                        <a:solidFill>
                          <a:srgbClr val="000000"/>
                        </a:solidFill>
                        <a:effectLst/>
                        <a:latin typeface="Calibri"/>
                      </a:endParaRPr>
                    </a:p>
                  </a:txBody>
                  <a:tcPr marL="6017" marR="6017" marT="6017" marB="0" anchor="b"/>
                </a:tc>
                <a:tc>
                  <a:txBody>
                    <a:bodyPr/>
                    <a:lstStyle/>
                    <a:p>
                      <a:pPr algn="ctr" fontAlgn="ctr"/>
                      <a:endParaRPr lang="tr-TR" sz="800" b="1" i="0" u="none" strike="noStrike">
                        <a:solidFill>
                          <a:srgbClr val="000000"/>
                        </a:solidFill>
                        <a:effectLst/>
                        <a:latin typeface="Calibri"/>
                      </a:endParaRPr>
                    </a:p>
                  </a:txBody>
                  <a:tcPr marL="6017" marR="6017" marT="6017" marB="0" anchor="ctr"/>
                </a:tc>
              </a:tr>
              <a:tr h="152238">
                <a:tc>
                  <a:txBody>
                    <a:bodyPr/>
                    <a:lstStyle/>
                    <a:p>
                      <a:pPr algn="ctr" fontAlgn="ctr"/>
                      <a:r>
                        <a:rPr lang="tr-TR" sz="700" u="none" strike="noStrike">
                          <a:effectLst/>
                        </a:rPr>
                        <a:t>76,90</a:t>
                      </a:r>
                      <a:endParaRPr lang="tr-TR" sz="700" b="0" i="0" u="none" strike="noStrike">
                        <a:solidFill>
                          <a:srgbClr val="000000"/>
                        </a:solidFill>
                        <a:effectLst/>
                        <a:latin typeface="Calibri"/>
                      </a:endParaRPr>
                    </a:p>
                  </a:txBody>
                  <a:tcPr marL="6017" marR="6017" marT="6017" marB="0" anchor="ctr"/>
                </a:tc>
                <a:tc>
                  <a:txBody>
                    <a:bodyPr/>
                    <a:lstStyle/>
                    <a:p>
                      <a:pPr algn="r" fontAlgn="ctr"/>
                      <a:r>
                        <a:rPr lang="tr-TR" sz="700" u="none" strike="noStrike">
                          <a:effectLst/>
                        </a:rPr>
                        <a:t>0,67886</a:t>
                      </a:r>
                      <a:endParaRPr lang="tr-TR" sz="700" b="0" i="0" u="none" strike="noStrike">
                        <a:solidFill>
                          <a:srgbClr val="000000"/>
                        </a:solidFill>
                        <a:effectLst/>
                        <a:latin typeface="Calibri"/>
                      </a:endParaRPr>
                    </a:p>
                  </a:txBody>
                  <a:tcPr marL="6017" marR="6017" marT="6017" marB="0" anchor="ctr"/>
                </a:tc>
                <a:tc>
                  <a:txBody>
                    <a:bodyPr/>
                    <a:lstStyle/>
                    <a:p>
                      <a:pPr algn="r" fontAlgn="ctr"/>
                      <a:r>
                        <a:rPr lang="tr-TR" sz="700" u="none" strike="noStrike">
                          <a:effectLst/>
                        </a:rPr>
                        <a:t>56,78863381</a:t>
                      </a:r>
                      <a:endParaRPr lang="tr-TR" sz="700" b="0" i="0" u="none" strike="noStrike">
                        <a:solidFill>
                          <a:srgbClr val="000000"/>
                        </a:solidFill>
                        <a:effectLst/>
                        <a:latin typeface="Calibri"/>
                      </a:endParaRPr>
                    </a:p>
                  </a:txBody>
                  <a:tcPr marL="6017" marR="6017" marT="6017" marB="0" anchor="ctr"/>
                </a:tc>
                <a:tc>
                  <a:txBody>
                    <a:bodyPr/>
                    <a:lstStyle/>
                    <a:p>
                      <a:pPr algn="ctr" fontAlgn="ctr"/>
                      <a:r>
                        <a:rPr lang="tr-TR" sz="700" u="none" strike="noStrike">
                          <a:effectLst/>
                        </a:rPr>
                        <a:t>56,79</a:t>
                      </a:r>
                      <a:endParaRPr lang="tr-TR" sz="700" b="0" i="0" u="none" strike="noStrike">
                        <a:solidFill>
                          <a:srgbClr val="000000"/>
                        </a:solidFill>
                        <a:effectLst/>
                        <a:latin typeface="Calibri"/>
                      </a:endParaRPr>
                    </a:p>
                  </a:txBody>
                  <a:tcPr marL="6017" marR="6017" marT="6017" marB="0" anchor="ctr"/>
                </a:tc>
                <a:tc>
                  <a:txBody>
                    <a:bodyPr/>
                    <a:lstStyle/>
                    <a:p>
                      <a:pPr algn="ctr" fontAlgn="b"/>
                      <a:r>
                        <a:rPr lang="tr-TR" sz="700" u="none" strike="noStrike">
                          <a:effectLst/>
                        </a:rPr>
                        <a:t>BA</a:t>
                      </a:r>
                      <a:endParaRPr lang="tr-TR" sz="700" b="0" i="0" u="none" strike="noStrike">
                        <a:solidFill>
                          <a:srgbClr val="000000"/>
                        </a:solidFill>
                        <a:effectLst/>
                        <a:latin typeface="Calibri"/>
                      </a:endParaRPr>
                    </a:p>
                  </a:txBody>
                  <a:tcPr marL="6017" marR="6017" marT="6017" marB="0" anchor="b"/>
                </a:tc>
                <a:tc>
                  <a:txBody>
                    <a:bodyPr/>
                    <a:lstStyle/>
                    <a:p>
                      <a:pPr algn="ctr" fontAlgn="ctr"/>
                      <a:endParaRPr lang="tr-TR" sz="800" b="1" i="0" u="none" strike="noStrike">
                        <a:solidFill>
                          <a:srgbClr val="000000"/>
                        </a:solidFill>
                        <a:effectLst/>
                        <a:latin typeface="Calibri"/>
                      </a:endParaRPr>
                    </a:p>
                  </a:txBody>
                  <a:tcPr marL="6017" marR="6017" marT="6017" marB="0" anchor="ctr"/>
                </a:tc>
              </a:tr>
              <a:tr h="152238">
                <a:tc>
                  <a:txBody>
                    <a:bodyPr/>
                    <a:lstStyle/>
                    <a:p>
                      <a:pPr algn="ctr" fontAlgn="ctr"/>
                      <a:r>
                        <a:rPr lang="tr-TR" sz="700" u="none" strike="noStrike">
                          <a:effectLst/>
                        </a:rPr>
                        <a:t>75,00</a:t>
                      </a:r>
                      <a:endParaRPr lang="tr-TR" sz="700" b="0" i="0" u="none" strike="noStrike">
                        <a:solidFill>
                          <a:srgbClr val="000000"/>
                        </a:solidFill>
                        <a:effectLst/>
                        <a:latin typeface="Calibri"/>
                      </a:endParaRPr>
                    </a:p>
                  </a:txBody>
                  <a:tcPr marL="6017" marR="6017" marT="6017" marB="0" anchor="ctr"/>
                </a:tc>
                <a:tc>
                  <a:txBody>
                    <a:bodyPr/>
                    <a:lstStyle/>
                    <a:p>
                      <a:pPr algn="r" fontAlgn="ctr"/>
                      <a:r>
                        <a:rPr lang="tr-TR" sz="700" u="none" strike="noStrike">
                          <a:effectLst/>
                        </a:rPr>
                        <a:t>0,58921</a:t>
                      </a:r>
                      <a:endParaRPr lang="tr-TR" sz="700" b="0" i="0" u="none" strike="noStrike">
                        <a:solidFill>
                          <a:srgbClr val="000000"/>
                        </a:solidFill>
                        <a:effectLst/>
                        <a:latin typeface="Calibri"/>
                      </a:endParaRPr>
                    </a:p>
                  </a:txBody>
                  <a:tcPr marL="6017" marR="6017" marT="6017" marB="0" anchor="ctr"/>
                </a:tc>
                <a:tc>
                  <a:txBody>
                    <a:bodyPr/>
                    <a:lstStyle/>
                    <a:p>
                      <a:pPr algn="r" fontAlgn="ctr"/>
                      <a:r>
                        <a:rPr lang="tr-TR" sz="700" u="none" strike="noStrike">
                          <a:effectLst/>
                        </a:rPr>
                        <a:t>55,89213308</a:t>
                      </a:r>
                      <a:endParaRPr lang="tr-TR" sz="700" b="0" i="0" u="none" strike="noStrike">
                        <a:solidFill>
                          <a:srgbClr val="000000"/>
                        </a:solidFill>
                        <a:effectLst/>
                        <a:latin typeface="Calibri"/>
                      </a:endParaRPr>
                    </a:p>
                  </a:txBody>
                  <a:tcPr marL="6017" marR="6017" marT="6017" marB="0" anchor="ctr"/>
                </a:tc>
                <a:tc>
                  <a:txBody>
                    <a:bodyPr/>
                    <a:lstStyle/>
                    <a:p>
                      <a:pPr algn="ctr" fontAlgn="ctr"/>
                      <a:r>
                        <a:rPr lang="tr-TR" sz="700" u="none" strike="noStrike">
                          <a:effectLst/>
                        </a:rPr>
                        <a:t>55,89</a:t>
                      </a:r>
                      <a:endParaRPr lang="tr-TR" sz="700" b="0" i="0" u="none" strike="noStrike">
                        <a:solidFill>
                          <a:srgbClr val="000000"/>
                        </a:solidFill>
                        <a:effectLst/>
                        <a:latin typeface="Calibri"/>
                      </a:endParaRPr>
                    </a:p>
                  </a:txBody>
                  <a:tcPr marL="6017" marR="6017" marT="6017" marB="0" anchor="ctr"/>
                </a:tc>
                <a:tc>
                  <a:txBody>
                    <a:bodyPr/>
                    <a:lstStyle/>
                    <a:p>
                      <a:pPr algn="ctr" fontAlgn="b"/>
                      <a:r>
                        <a:rPr lang="tr-TR" sz="700" u="none" strike="noStrike">
                          <a:effectLst/>
                        </a:rPr>
                        <a:t>BB</a:t>
                      </a:r>
                      <a:endParaRPr lang="tr-TR" sz="700" b="0" i="0" u="none" strike="noStrike">
                        <a:solidFill>
                          <a:srgbClr val="000000"/>
                        </a:solidFill>
                        <a:effectLst/>
                        <a:latin typeface="Calibri"/>
                      </a:endParaRPr>
                    </a:p>
                  </a:txBody>
                  <a:tcPr marL="6017" marR="6017" marT="6017" marB="0" anchor="b"/>
                </a:tc>
                <a:tc>
                  <a:txBody>
                    <a:bodyPr/>
                    <a:lstStyle/>
                    <a:p>
                      <a:pPr algn="ctr" fontAlgn="ctr"/>
                      <a:r>
                        <a:rPr lang="tr-TR" sz="800" u="none" strike="noStrike">
                          <a:effectLst/>
                        </a:rPr>
                        <a:t>18</a:t>
                      </a:r>
                      <a:endParaRPr lang="tr-TR" sz="800" b="1" i="0" u="none" strike="noStrike">
                        <a:solidFill>
                          <a:srgbClr val="000000"/>
                        </a:solidFill>
                        <a:effectLst/>
                        <a:latin typeface="Calibri"/>
                      </a:endParaRPr>
                    </a:p>
                  </a:txBody>
                  <a:tcPr marL="6017" marR="6017" marT="6017" marB="0" anchor="ctr"/>
                </a:tc>
              </a:tr>
              <a:tr h="152238">
                <a:tc>
                  <a:txBody>
                    <a:bodyPr/>
                    <a:lstStyle/>
                    <a:p>
                      <a:pPr algn="ctr" fontAlgn="ctr"/>
                      <a:r>
                        <a:rPr lang="tr-TR" sz="700" u="none" strike="noStrike">
                          <a:effectLst/>
                        </a:rPr>
                        <a:t>74,40</a:t>
                      </a:r>
                      <a:endParaRPr lang="tr-TR" sz="700" b="0" i="0" u="none" strike="noStrike">
                        <a:solidFill>
                          <a:srgbClr val="000000"/>
                        </a:solidFill>
                        <a:effectLst/>
                        <a:latin typeface="Calibri"/>
                      </a:endParaRPr>
                    </a:p>
                  </a:txBody>
                  <a:tcPr marL="6017" marR="6017" marT="6017" marB="0" anchor="ctr"/>
                </a:tc>
                <a:tc>
                  <a:txBody>
                    <a:bodyPr/>
                    <a:lstStyle/>
                    <a:p>
                      <a:pPr algn="r" fontAlgn="ctr"/>
                      <a:r>
                        <a:rPr lang="tr-TR" sz="700" u="none" strike="noStrike">
                          <a:effectLst/>
                        </a:rPr>
                        <a:t>0,56090</a:t>
                      </a:r>
                      <a:endParaRPr lang="tr-TR" sz="700" b="0" i="0" u="none" strike="noStrike">
                        <a:solidFill>
                          <a:srgbClr val="000000"/>
                        </a:solidFill>
                        <a:effectLst/>
                        <a:latin typeface="Calibri"/>
                      </a:endParaRPr>
                    </a:p>
                  </a:txBody>
                  <a:tcPr marL="6017" marR="6017" marT="6017" marB="0" anchor="ctr"/>
                </a:tc>
                <a:tc>
                  <a:txBody>
                    <a:bodyPr/>
                    <a:lstStyle/>
                    <a:p>
                      <a:pPr algn="r" fontAlgn="ctr"/>
                      <a:r>
                        <a:rPr lang="tr-TR" sz="700" u="none" strike="noStrike">
                          <a:effectLst/>
                        </a:rPr>
                        <a:t>55,60902759</a:t>
                      </a:r>
                      <a:endParaRPr lang="tr-TR" sz="700" b="0" i="0" u="none" strike="noStrike">
                        <a:solidFill>
                          <a:srgbClr val="000000"/>
                        </a:solidFill>
                        <a:effectLst/>
                        <a:latin typeface="Calibri"/>
                      </a:endParaRPr>
                    </a:p>
                  </a:txBody>
                  <a:tcPr marL="6017" marR="6017" marT="6017" marB="0" anchor="ctr"/>
                </a:tc>
                <a:tc>
                  <a:txBody>
                    <a:bodyPr/>
                    <a:lstStyle/>
                    <a:p>
                      <a:pPr algn="ctr" fontAlgn="ctr"/>
                      <a:r>
                        <a:rPr lang="tr-TR" sz="700" u="none" strike="noStrike">
                          <a:effectLst/>
                        </a:rPr>
                        <a:t>55,61</a:t>
                      </a:r>
                      <a:endParaRPr lang="tr-TR" sz="700" b="0" i="0" u="none" strike="noStrike">
                        <a:solidFill>
                          <a:srgbClr val="000000"/>
                        </a:solidFill>
                        <a:effectLst/>
                        <a:latin typeface="Calibri"/>
                      </a:endParaRPr>
                    </a:p>
                  </a:txBody>
                  <a:tcPr marL="6017" marR="6017" marT="6017" marB="0" anchor="ctr"/>
                </a:tc>
                <a:tc>
                  <a:txBody>
                    <a:bodyPr/>
                    <a:lstStyle/>
                    <a:p>
                      <a:pPr algn="ctr" fontAlgn="b"/>
                      <a:r>
                        <a:rPr lang="tr-TR" sz="700" u="none" strike="noStrike">
                          <a:effectLst/>
                        </a:rPr>
                        <a:t>BB</a:t>
                      </a:r>
                      <a:endParaRPr lang="tr-TR" sz="700" b="0" i="0" u="none" strike="noStrike">
                        <a:solidFill>
                          <a:srgbClr val="000000"/>
                        </a:solidFill>
                        <a:effectLst/>
                        <a:latin typeface="Calibri"/>
                      </a:endParaRPr>
                    </a:p>
                  </a:txBody>
                  <a:tcPr marL="6017" marR="6017" marT="6017" marB="0" anchor="b"/>
                </a:tc>
                <a:tc>
                  <a:txBody>
                    <a:bodyPr/>
                    <a:lstStyle/>
                    <a:p>
                      <a:pPr algn="ctr" fontAlgn="ctr"/>
                      <a:endParaRPr lang="tr-TR" sz="800" b="1" i="0" u="none" strike="noStrike">
                        <a:solidFill>
                          <a:srgbClr val="000000"/>
                        </a:solidFill>
                        <a:effectLst/>
                        <a:latin typeface="Calibri"/>
                      </a:endParaRPr>
                    </a:p>
                  </a:txBody>
                  <a:tcPr marL="6017" marR="6017" marT="6017" marB="0" anchor="ctr"/>
                </a:tc>
              </a:tr>
              <a:tr h="152238">
                <a:tc>
                  <a:txBody>
                    <a:bodyPr/>
                    <a:lstStyle/>
                    <a:p>
                      <a:pPr algn="ctr" fontAlgn="ctr"/>
                      <a:r>
                        <a:rPr lang="tr-TR" sz="700" u="none" strike="noStrike">
                          <a:effectLst/>
                        </a:rPr>
                        <a:t>74,30</a:t>
                      </a:r>
                      <a:endParaRPr lang="tr-TR" sz="700" b="0" i="0" u="none" strike="noStrike">
                        <a:solidFill>
                          <a:srgbClr val="000000"/>
                        </a:solidFill>
                        <a:effectLst/>
                        <a:latin typeface="Calibri"/>
                      </a:endParaRPr>
                    </a:p>
                  </a:txBody>
                  <a:tcPr marL="6017" marR="6017" marT="6017" marB="0" anchor="ctr"/>
                </a:tc>
                <a:tc>
                  <a:txBody>
                    <a:bodyPr/>
                    <a:lstStyle/>
                    <a:p>
                      <a:pPr algn="r" fontAlgn="ctr"/>
                      <a:r>
                        <a:rPr lang="tr-TR" sz="700" u="none" strike="noStrike">
                          <a:effectLst/>
                        </a:rPr>
                        <a:t>0,55618</a:t>
                      </a:r>
                      <a:endParaRPr lang="tr-TR" sz="700" b="0" i="0" u="none" strike="noStrike">
                        <a:solidFill>
                          <a:srgbClr val="000000"/>
                        </a:solidFill>
                        <a:effectLst/>
                        <a:latin typeface="Calibri"/>
                      </a:endParaRPr>
                    </a:p>
                  </a:txBody>
                  <a:tcPr marL="6017" marR="6017" marT="6017" marB="0" anchor="ctr"/>
                </a:tc>
                <a:tc>
                  <a:txBody>
                    <a:bodyPr/>
                    <a:lstStyle/>
                    <a:p>
                      <a:pPr algn="r" fontAlgn="ctr"/>
                      <a:r>
                        <a:rPr lang="tr-TR" sz="700" u="none" strike="noStrike">
                          <a:effectLst/>
                        </a:rPr>
                        <a:t>55,56184334</a:t>
                      </a:r>
                      <a:endParaRPr lang="tr-TR" sz="700" b="0" i="0" u="none" strike="noStrike">
                        <a:solidFill>
                          <a:srgbClr val="000000"/>
                        </a:solidFill>
                        <a:effectLst/>
                        <a:latin typeface="Calibri"/>
                      </a:endParaRPr>
                    </a:p>
                  </a:txBody>
                  <a:tcPr marL="6017" marR="6017" marT="6017" marB="0" anchor="ctr"/>
                </a:tc>
                <a:tc>
                  <a:txBody>
                    <a:bodyPr/>
                    <a:lstStyle/>
                    <a:p>
                      <a:pPr algn="ctr" fontAlgn="ctr"/>
                      <a:r>
                        <a:rPr lang="tr-TR" sz="700" u="none" strike="noStrike">
                          <a:effectLst/>
                        </a:rPr>
                        <a:t>55,56</a:t>
                      </a:r>
                      <a:endParaRPr lang="tr-TR" sz="700" b="0" i="0" u="none" strike="noStrike">
                        <a:solidFill>
                          <a:srgbClr val="000000"/>
                        </a:solidFill>
                        <a:effectLst/>
                        <a:latin typeface="Calibri"/>
                      </a:endParaRPr>
                    </a:p>
                  </a:txBody>
                  <a:tcPr marL="6017" marR="6017" marT="6017" marB="0" anchor="ctr"/>
                </a:tc>
                <a:tc>
                  <a:txBody>
                    <a:bodyPr/>
                    <a:lstStyle/>
                    <a:p>
                      <a:pPr algn="ctr" fontAlgn="b"/>
                      <a:r>
                        <a:rPr lang="tr-TR" sz="700" u="none" strike="noStrike">
                          <a:effectLst/>
                        </a:rPr>
                        <a:t>BB</a:t>
                      </a:r>
                      <a:endParaRPr lang="tr-TR" sz="700" b="0" i="0" u="none" strike="noStrike">
                        <a:solidFill>
                          <a:srgbClr val="000000"/>
                        </a:solidFill>
                        <a:effectLst/>
                        <a:latin typeface="Calibri"/>
                      </a:endParaRPr>
                    </a:p>
                  </a:txBody>
                  <a:tcPr marL="6017" marR="6017" marT="6017" marB="0" anchor="b"/>
                </a:tc>
                <a:tc>
                  <a:txBody>
                    <a:bodyPr/>
                    <a:lstStyle/>
                    <a:p>
                      <a:pPr algn="ctr" fontAlgn="ctr"/>
                      <a:endParaRPr lang="tr-TR" sz="800" b="1" i="0" u="none" strike="noStrike">
                        <a:solidFill>
                          <a:srgbClr val="000000"/>
                        </a:solidFill>
                        <a:effectLst/>
                        <a:latin typeface="Calibri"/>
                      </a:endParaRPr>
                    </a:p>
                  </a:txBody>
                  <a:tcPr marL="6017" marR="6017" marT="6017" marB="0" anchor="ctr"/>
                </a:tc>
              </a:tr>
              <a:tr h="152238">
                <a:tc>
                  <a:txBody>
                    <a:bodyPr/>
                    <a:lstStyle/>
                    <a:p>
                      <a:pPr algn="ctr" fontAlgn="ctr"/>
                      <a:r>
                        <a:rPr lang="tr-TR" sz="700" u="none" strike="noStrike">
                          <a:effectLst/>
                        </a:rPr>
                        <a:t>74,00</a:t>
                      </a:r>
                      <a:endParaRPr lang="tr-TR" sz="700" b="0" i="0" u="none" strike="noStrike">
                        <a:solidFill>
                          <a:srgbClr val="000000"/>
                        </a:solidFill>
                        <a:effectLst/>
                        <a:latin typeface="Calibri"/>
                      </a:endParaRPr>
                    </a:p>
                  </a:txBody>
                  <a:tcPr marL="6017" marR="6017" marT="6017" marB="0" anchor="ctr"/>
                </a:tc>
                <a:tc>
                  <a:txBody>
                    <a:bodyPr/>
                    <a:lstStyle/>
                    <a:p>
                      <a:pPr algn="r" fontAlgn="ctr"/>
                      <a:r>
                        <a:rPr lang="tr-TR" sz="700" u="none" strike="noStrike">
                          <a:effectLst/>
                        </a:rPr>
                        <a:t>0,54203</a:t>
                      </a:r>
                      <a:endParaRPr lang="tr-TR" sz="700" b="0" i="0" u="none" strike="noStrike">
                        <a:solidFill>
                          <a:srgbClr val="000000"/>
                        </a:solidFill>
                        <a:effectLst/>
                        <a:latin typeface="Calibri"/>
                      </a:endParaRPr>
                    </a:p>
                  </a:txBody>
                  <a:tcPr marL="6017" marR="6017" marT="6017" marB="0" anchor="ctr"/>
                </a:tc>
                <a:tc>
                  <a:txBody>
                    <a:bodyPr/>
                    <a:lstStyle/>
                    <a:p>
                      <a:pPr algn="r" fontAlgn="ctr"/>
                      <a:r>
                        <a:rPr lang="tr-TR" sz="700" u="none" strike="noStrike">
                          <a:effectLst/>
                        </a:rPr>
                        <a:t>55,42029059</a:t>
                      </a:r>
                      <a:endParaRPr lang="tr-TR" sz="700" b="0" i="0" u="none" strike="noStrike">
                        <a:solidFill>
                          <a:srgbClr val="000000"/>
                        </a:solidFill>
                        <a:effectLst/>
                        <a:latin typeface="Calibri"/>
                      </a:endParaRPr>
                    </a:p>
                  </a:txBody>
                  <a:tcPr marL="6017" marR="6017" marT="6017" marB="0" anchor="ctr"/>
                </a:tc>
                <a:tc>
                  <a:txBody>
                    <a:bodyPr/>
                    <a:lstStyle/>
                    <a:p>
                      <a:pPr algn="ctr" fontAlgn="ctr"/>
                      <a:r>
                        <a:rPr lang="tr-TR" sz="700" u="none" strike="noStrike">
                          <a:effectLst/>
                        </a:rPr>
                        <a:t>55,42</a:t>
                      </a:r>
                      <a:endParaRPr lang="tr-TR" sz="700" b="0" i="0" u="none" strike="noStrike">
                        <a:solidFill>
                          <a:srgbClr val="000000"/>
                        </a:solidFill>
                        <a:effectLst/>
                        <a:latin typeface="Calibri"/>
                      </a:endParaRPr>
                    </a:p>
                  </a:txBody>
                  <a:tcPr marL="6017" marR="6017" marT="6017" marB="0" anchor="ctr"/>
                </a:tc>
                <a:tc>
                  <a:txBody>
                    <a:bodyPr/>
                    <a:lstStyle/>
                    <a:p>
                      <a:pPr algn="ctr" fontAlgn="b"/>
                      <a:r>
                        <a:rPr lang="tr-TR" sz="700" u="none" strike="noStrike">
                          <a:effectLst/>
                        </a:rPr>
                        <a:t>BB</a:t>
                      </a:r>
                      <a:endParaRPr lang="tr-TR" sz="700" b="0" i="0" u="none" strike="noStrike">
                        <a:solidFill>
                          <a:srgbClr val="000000"/>
                        </a:solidFill>
                        <a:effectLst/>
                        <a:latin typeface="Calibri"/>
                      </a:endParaRPr>
                    </a:p>
                  </a:txBody>
                  <a:tcPr marL="6017" marR="6017" marT="6017" marB="0" anchor="b"/>
                </a:tc>
                <a:tc>
                  <a:txBody>
                    <a:bodyPr/>
                    <a:lstStyle/>
                    <a:p>
                      <a:pPr algn="ctr" fontAlgn="ctr"/>
                      <a:endParaRPr lang="tr-TR" sz="800" b="1" i="0" u="none" strike="noStrike">
                        <a:solidFill>
                          <a:srgbClr val="000000"/>
                        </a:solidFill>
                        <a:effectLst/>
                        <a:latin typeface="Calibri"/>
                      </a:endParaRPr>
                    </a:p>
                  </a:txBody>
                  <a:tcPr marL="6017" marR="6017" marT="6017" marB="0" anchor="ctr"/>
                </a:tc>
              </a:tr>
              <a:tr h="152238">
                <a:tc>
                  <a:txBody>
                    <a:bodyPr/>
                    <a:lstStyle/>
                    <a:p>
                      <a:pPr algn="ctr" fontAlgn="ctr"/>
                      <a:r>
                        <a:rPr lang="tr-TR" sz="700" u="none" strike="noStrike">
                          <a:effectLst/>
                        </a:rPr>
                        <a:t>72,00</a:t>
                      </a:r>
                      <a:endParaRPr lang="tr-TR" sz="700" b="0" i="0" u="none" strike="noStrike">
                        <a:solidFill>
                          <a:srgbClr val="000000"/>
                        </a:solidFill>
                        <a:effectLst/>
                        <a:latin typeface="Calibri"/>
                      </a:endParaRPr>
                    </a:p>
                  </a:txBody>
                  <a:tcPr marL="6017" marR="6017" marT="6017" marB="0" anchor="ctr"/>
                </a:tc>
                <a:tc>
                  <a:txBody>
                    <a:bodyPr/>
                    <a:lstStyle/>
                    <a:p>
                      <a:pPr algn="r" fontAlgn="ctr"/>
                      <a:r>
                        <a:rPr lang="tr-TR" sz="700" u="none" strike="noStrike">
                          <a:effectLst/>
                        </a:rPr>
                        <a:t>0,44766</a:t>
                      </a:r>
                      <a:endParaRPr lang="tr-TR" sz="700" b="0" i="0" u="none" strike="noStrike">
                        <a:solidFill>
                          <a:srgbClr val="000000"/>
                        </a:solidFill>
                        <a:effectLst/>
                        <a:latin typeface="Calibri"/>
                      </a:endParaRPr>
                    </a:p>
                  </a:txBody>
                  <a:tcPr marL="6017" marR="6017" marT="6017" marB="0" anchor="ctr"/>
                </a:tc>
                <a:tc>
                  <a:txBody>
                    <a:bodyPr/>
                    <a:lstStyle/>
                    <a:p>
                      <a:pPr algn="r" fontAlgn="ctr"/>
                      <a:r>
                        <a:rPr lang="tr-TR" sz="700" u="none" strike="noStrike">
                          <a:effectLst/>
                        </a:rPr>
                        <a:t>54,47660561</a:t>
                      </a:r>
                      <a:endParaRPr lang="tr-TR" sz="700" b="0" i="0" u="none" strike="noStrike">
                        <a:solidFill>
                          <a:srgbClr val="000000"/>
                        </a:solidFill>
                        <a:effectLst/>
                        <a:latin typeface="Calibri"/>
                      </a:endParaRPr>
                    </a:p>
                  </a:txBody>
                  <a:tcPr marL="6017" marR="6017" marT="6017" marB="0" anchor="ctr"/>
                </a:tc>
                <a:tc>
                  <a:txBody>
                    <a:bodyPr/>
                    <a:lstStyle/>
                    <a:p>
                      <a:pPr algn="ctr" fontAlgn="ctr"/>
                      <a:r>
                        <a:rPr lang="tr-TR" sz="700" u="none" strike="noStrike">
                          <a:effectLst/>
                        </a:rPr>
                        <a:t>54,48</a:t>
                      </a:r>
                      <a:endParaRPr lang="tr-TR" sz="700" b="0" i="0" u="none" strike="noStrike">
                        <a:solidFill>
                          <a:srgbClr val="000000"/>
                        </a:solidFill>
                        <a:effectLst/>
                        <a:latin typeface="Calibri"/>
                      </a:endParaRPr>
                    </a:p>
                  </a:txBody>
                  <a:tcPr marL="6017" marR="6017" marT="6017" marB="0" anchor="ctr"/>
                </a:tc>
                <a:tc>
                  <a:txBody>
                    <a:bodyPr/>
                    <a:lstStyle/>
                    <a:p>
                      <a:pPr algn="ctr" fontAlgn="b"/>
                      <a:r>
                        <a:rPr lang="tr-TR" sz="700" u="none" strike="noStrike">
                          <a:effectLst/>
                        </a:rPr>
                        <a:t>BB</a:t>
                      </a:r>
                      <a:endParaRPr lang="tr-TR" sz="700" b="0" i="0" u="none" strike="noStrike">
                        <a:solidFill>
                          <a:srgbClr val="000000"/>
                        </a:solidFill>
                        <a:effectLst/>
                        <a:latin typeface="Calibri"/>
                      </a:endParaRPr>
                    </a:p>
                  </a:txBody>
                  <a:tcPr marL="6017" marR="6017" marT="6017" marB="0" anchor="b"/>
                </a:tc>
                <a:tc>
                  <a:txBody>
                    <a:bodyPr/>
                    <a:lstStyle/>
                    <a:p>
                      <a:pPr algn="ctr" fontAlgn="ctr"/>
                      <a:endParaRPr lang="tr-TR" sz="800" b="1" i="0" u="none" strike="noStrike">
                        <a:solidFill>
                          <a:srgbClr val="000000"/>
                        </a:solidFill>
                        <a:effectLst/>
                        <a:latin typeface="Calibri"/>
                      </a:endParaRPr>
                    </a:p>
                  </a:txBody>
                  <a:tcPr marL="6017" marR="6017" marT="6017" marB="0" anchor="ctr"/>
                </a:tc>
              </a:tr>
              <a:tr h="152238">
                <a:tc>
                  <a:txBody>
                    <a:bodyPr/>
                    <a:lstStyle/>
                    <a:p>
                      <a:pPr algn="ctr" fontAlgn="ctr"/>
                      <a:r>
                        <a:rPr lang="tr-TR" sz="700" u="none" strike="noStrike">
                          <a:effectLst/>
                        </a:rPr>
                        <a:t>72,00</a:t>
                      </a:r>
                      <a:endParaRPr lang="tr-TR" sz="700" b="0" i="0" u="none" strike="noStrike">
                        <a:solidFill>
                          <a:srgbClr val="000000"/>
                        </a:solidFill>
                        <a:effectLst/>
                        <a:latin typeface="Calibri"/>
                      </a:endParaRPr>
                    </a:p>
                  </a:txBody>
                  <a:tcPr marL="6017" marR="6017" marT="6017" marB="0" anchor="ctr"/>
                </a:tc>
                <a:tc>
                  <a:txBody>
                    <a:bodyPr/>
                    <a:lstStyle/>
                    <a:p>
                      <a:pPr algn="r" fontAlgn="ctr"/>
                      <a:r>
                        <a:rPr lang="tr-TR" sz="700" u="none" strike="noStrike">
                          <a:effectLst/>
                        </a:rPr>
                        <a:t>0,44766</a:t>
                      </a:r>
                      <a:endParaRPr lang="tr-TR" sz="700" b="0" i="0" u="none" strike="noStrike">
                        <a:solidFill>
                          <a:srgbClr val="000000"/>
                        </a:solidFill>
                        <a:effectLst/>
                        <a:latin typeface="Calibri"/>
                      </a:endParaRPr>
                    </a:p>
                  </a:txBody>
                  <a:tcPr marL="6017" marR="6017" marT="6017" marB="0" anchor="ctr"/>
                </a:tc>
                <a:tc>
                  <a:txBody>
                    <a:bodyPr/>
                    <a:lstStyle/>
                    <a:p>
                      <a:pPr algn="r" fontAlgn="ctr"/>
                      <a:r>
                        <a:rPr lang="tr-TR" sz="700" u="none" strike="noStrike">
                          <a:effectLst/>
                        </a:rPr>
                        <a:t>54,47660561</a:t>
                      </a:r>
                      <a:endParaRPr lang="tr-TR" sz="700" b="0" i="0" u="none" strike="noStrike">
                        <a:solidFill>
                          <a:srgbClr val="000000"/>
                        </a:solidFill>
                        <a:effectLst/>
                        <a:latin typeface="Calibri"/>
                      </a:endParaRPr>
                    </a:p>
                  </a:txBody>
                  <a:tcPr marL="6017" marR="6017" marT="6017" marB="0" anchor="ctr"/>
                </a:tc>
                <a:tc>
                  <a:txBody>
                    <a:bodyPr/>
                    <a:lstStyle/>
                    <a:p>
                      <a:pPr algn="ctr" fontAlgn="ctr"/>
                      <a:r>
                        <a:rPr lang="tr-TR" sz="700" u="none" strike="noStrike">
                          <a:effectLst/>
                        </a:rPr>
                        <a:t>54,48</a:t>
                      </a:r>
                      <a:endParaRPr lang="tr-TR" sz="700" b="0" i="0" u="none" strike="noStrike">
                        <a:solidFill>
                          <a:srgbClr val="000000"/>
                        </a:solidFill>
                        <a:effectLst/>
                        <a:latin typeface="Calibri"/>
                      </a:endParaRPr>
                    </a:p>
                  </a:txBody>
                  <a:tcPr marL="6017" marR="6017" marT="6017" marB="0" anchor="ctr"/>
                </a:tc>
                <a:tc>
                  <a:txBody>
                    <a:bodyPr/>
                    <a:lstStyle/>
                    <a:p>
                      <a:pPr algn="ctr" fontAlgn="b"/>
                      <a:r>
                        <a:rPr lang="tr-TR" sz="700" u="none" strike="noStrike">
                          <a:effectLst/>
                        </a:rPr>
                        <a:t>BB</a:t>
                      </a:r>
                      <a:endParaRPr lang="tr-TR" sz="700" b="0" i="0" u="none" strike="noStrike">
                        <a:solidFill>
                          <a:srgbClr val="000000"/>
                        </a:solidFill>
                        <a:effectLst/>
                        <a:latin typeface="Calibri"/>
                      </a:endParaRPr>
                    </a:p>
                  </a:txBody>
                  <a:tcPr marL="6017" marR="6017" marT="6017" marB="0" anchor="b"/>
                </a:tc>
                <a:tc>
                  <a:txBody>
                    <a:bodyPr/>
                    <a:lstStyle/>
                    <a:p>
                      <a:pPr algn="ctr" fontAlgn="ctr"/>
                      <a:endParaRPr lang="tr-TR" sz="800" b="1" i="0" u="none" strike="noStrike">
                        <a:solidFill>
                          <a:srgbClr val="000000"/>
                        </a:solidFill>
                        <a:effectLst/>
                        <a:latin typeface="Calibri"/>
                      </a:endParaRPr>
                    </a:p>
                  </a:txBody>
                  <a:tcPr marL="6017" marR="6017" marT="6017" marB="0" anchor="ctr"/>
                </a:tc>
              </a:tr>
              <a:tr h="152238">
                <a:tc>
                  <a:txBody>
                    <a:bodyPr/>
                    <a:lstStyle/>
                    <a:p>
                      <a:pPr algn="ctr" fontAlgn="ctr"/>
                      <a:r>
                        <a:rPr lang="tr-TR" sz="700" u="none" strike="noStrike">
                          <a:effectLst/>
                        </a:rPr>
                        <a:t>70,00</a:t>
                      </a:r>
                      <a:endParaRPr lang="tr-TR" sz="700" b="0" i="0" u="none" strike="noStrike">
                        <a:solidFill>
                          <a:srgbClr val="000000"/>
                        </a:solidFill>
                        <a:effectLst/>
                        <a:latin typeface="Calibri"/>
                      </a:endParaRPr>
                    </a:p>
                  </a:txBody>
                  <a:tcPr marL="6017" marR="6017" marT="6017" marB="0" anchor="ctr"/>
                </a:tc>
                <a:tc>
                  <a:txBody>
                    <a:bodyPr/>
                    <a:lstStyle/>
                    <a:p>
                      <a:pPr algn="r" fontAlgn="ctr"/>
                      <a:r>
                        <a:rPr lang="tr-TR" sz="700" u="none" strike="noStrike">
                          <a:effectLst/>
                        </a:rPr>
                        <a:t>0,35329</a:t>
                      </a:r>
                      <a:endParaRPr lang="tr-TR" sz="700" b="0" i="0" u="none" strike="noStrike">
                        <a:solidFill>
                          <a:srgbClr val="000000"/>
                        </a:solidFill>
                        <a:effectLst/>
                        <a:latin typeface="Calibri"/>
                      </a:endParaRPr>
                    </a:p>
                  </a:txBody>
                  <a:tcPr marL="6017" marR="6017" marT="6017" marB="0" anchor="ctr"/>
                </a:tc>
                <a:tc>
                  <a:txBody>
                    <a:bodyPr/>
                    <a:lstStyle/>
                    <a:p>
                      <a:pPr algn="r" fontAlgn="ctr"/>
                      <a:r>
                        <a:rPr lang="tr-TR" sz="700" u="none" strike="noStrike">
                          <a:effectLst/>
                        </a:rPr>
                        <a:t>53,53292064</a:t>
                      </a:r>
                      <a:endParaRPr lang="tr-TR" sz="700" b="0" i="0" u="none" strike="noStrike">
                        <a:solidFill>
                          <a:srgbClr val="000000"/>
                        </a:solidFill>
                        <a:effectLst/>
                        <a:latin typeface="Calibri"/>
                      </a:endParaRPr>
                    </a:p>
                  </a:txBody>
                  <a:tcPr marL="6017" marR="6017" marT="6017" marB="0" anchor="ctr"/>
                </a:tc>
                <a:tc>
                  <a:txBody>
                    <a:bodyPr/>
                    <a:lstStyle/>
                    <a:p>
                      <a:pPr algn="ctr" fontAlgn="ctr"/>
                      <a:r>
                        <a:rPr lang="tr-TR" sz="700" u="none" strike="noStrike">
                          <a:effectLst/>
                        </a:rPr>
                        <a:t>53,53</a:t>
                      </a:r>
                      <a:endParaRPr lang="tr-TR" sz="700" b="0" i="0" u="none" strike="noStrike">
                        <a:solidFill>
                          <a:srgbClr val="000000"/>
                        </a:solidFill>
                        <a:effectLst/>
                        <a:latin typeface="Calibri"/>
                      </a:endParaRPr>
                    </a:p>
                  </a:txBody>
                  <a:tcPr marL="6017" marR="6017" marT="6017" marB="0" anchor="ctr"/>
                </a:tc>
                <a:tc>
                  <a:txBody>
                    <a:bodyPr/>
                    <a:lstStyle/>
                    <a:p>
                      <a:pPr algn="ctr" fontAlgn="b"/>
                      <a:r>
                        <a:rPr lang="tr-TR" sz="700" u="none" strike="noStrike">
                          <a:effectLst/>
                        </a:rPr>
                        <a:t>BB</a:t>
                      </a:r>
                      <a:endParaRPr lang="tr-TR" sz="700" b="0" i="0" u="none" strike="noStrike">
                        <a:solidFill>
                          <a:srgbClr val="000000"/>
                        </a:solidFill>
                        <a:effectLst/>
                        <a:latin typeface="Calibri"/>
                      </a:endParaRPr>
                    </a:p>
                  </a:txBody>
                  <a:tcPr marL="6017" marR="6017" marT="6017" marB="0" anchor="b"/>
                </a:tc>
                <a:tc>
                  <a:txBody>
                    <a:bodyPr/>
                    <a:lstStyle/>
                    <a:p>
                      <a:pPr algn="ctr" fontAlgn="ctr"/>
                      <a:endParaRPr lang="tr-TR" sz="800" b="1" i="0" u="none" strike="noStrike">
                        <a:solidFill>
                          <a:srgbClr val="000000"/>
                        </a:solidFill>
                        <a:effectLst/>
                        <a:latin typeface="Calibri"/>
                      </a:endParaRPr>
                    </a:p>
                  </a:txBody>
                  <a:tcPr marL="6017" marR="6017" marT="6017" marB="0" anchor="ctr"/>
                </a:tc>
              </a:tr>
              <a:tr h="152238">
                <a:tc>
                  <a:txBody>
                    <a:bodyPr/>
                    <a:lstStyle/>
                    <a:p>
                      <a:pPr algn="ctr" fontAlgn="ctr"/>
                      <a:r>
                        <a:rPr lang="tr-TR" sz="700" u="none" strike="noStrike">
                          <a:effectLst/>
                        </a:rPr>
                        <a:t>69,60</a:t>
                      </a:r>
                      <a:endParaRPr lang="tr-TR" sz="700" b="0" i="0" u="none" strike="noStrike">
                        <a:solidFill>
                          <a:srgbClr val="000000"/>
                        </a:solidFill>
                        <a:effectLst/>
                        <a:latin typeface="Calibri"/>
                      </a:endParaRPr>
                    </a:p>
                  </a:txBody>
                  <a:tcPr marL="6017" marR="6017" marT="6017" marB="0" anchor="ctr"/>
                </a:tc>
                <a:tc>
                  <a:txBody>
                    <a:bodyPr/>
                    <a:lstStyle/>
                    <a:p>
                      <a:pPr algn="r" fontAlgn="ctr"/>
                      <a:r>
                        <a:rPr lang="tr-TR" sz="700" u="none" strike="noStrike">
                          <a:effectLst/>
                        </a:rPr>
                        <a:t>0,33442</a:t>
                      </a:r>
                      <a:endParaRPr lang="tr-TR" sz="700" b="0" i="0" u="none" strike="noStrike">
                        <a:solidFill>
                          <a:srgbClr val="000000"/>
                        </a:solidFill>
                        <a:effectLst/>
                        <a:latin typeface="Calibri"/>
                      </a:endParaRPr>
                    </a:p>
                  </a:txBody>
                  <a:tcPr marL="6017" marR="6017" marT="6017" marB="0" anchor="ctr"/>
                </a:tc>
                <a:tc>
                  <a:txBody>
                    <a:bodyPr/>
                    <a:lstStyle/>
                    <a:p>
                      <a:pPr algn="r" fontAlgn="ctr"/>
                      <a:r>
                        <a:rPr lang="tr-TR" sz="700" u="none" strike="noStrike">
                          <a:effectLst/>
                        </a:rPr>
                        <a:t>53,34418364</a:t>
                      </a:r>
                      <a:endParaRPr lang="tr-TR" sz="700" b="0" i="0" u="none" strike="noStrike">
                        <a:solidFill>
                          <a:srgbClr val="000000"/>
                        </a:solidFill>
                        <a:effectLst/>
                        <a:latin typeface="Calibri"/>
                      </a:endParaRPr>
                    </a:p>
                  </a:txBody>
                  <a:tcPr marL="6017" marR="6017" marT="6017" marB="0" anchor="ctr"/>
                </a:tc>
                <a:tc>
                  <a:txBody>
                    <a:bodyPr/>
                    <a:lstStyle/>
                    <a:p>
                      <a:pPr algn="ctr" fontAlgn="ctr"/>
                      <a:r>
                        <a:rPr lang="tr-TR" sz="700" u="none" strike="noStrike">
                          <a:effectLst/>
                        </a:rPr>
                        <a:t>53,34</a:t>
                      </a:r>
                      <a:endParaRPr lang="tr-TR" sz="700" b="0" i="0" u="none" strike="noStrike">
                        <a:solidFill>
                          <a:srgbClr val="000000"/>
                        </a:solidFill>
                        <a:effectLst/>
                        <a:latin typeface="Calibri"/>
                      </a:endParaRPr>
                    </a:p>
                  </a:txBody>
                  <a:tcPr marL="6017" marR="6017" marT="6017" marB="0" anchor="ctr"/>
                </a:tc>
                <a:tc>
                  <a:txBody>
                    <a:bodyPr/>
                    <a:lstStyle/>
                    <a:p>
                      <a:pPr algn="ctr" fontAlgn="b"/>
                      <a:r>
                        <a:rPr lang="tr-TR" sz="700" u="none" strike="noStrike">
                          <a:effectLst/>
                        </a:rPr>
                        <a:t>BB</a:t>
                      </a:r>
                      <a:endParaRPr lang="tr-TR" sz="700" b="0" i="0" u="none" strike="noStrike">
                        <a:solidFill>
                          <a:srgbClr val="000000"/>
                        </a:solidFill>
                        <a:effectLst/>
                        <a:latin typeface="Calibri"/>
                      </a:endParaRPr>
                    </a:p>
                  </a:txBody>
                  <a:tcPr marL="6017" marR="6017" marT="6017" marB="0" anchor="b"/>
                </a:tc>
                <a:tc>
                  <a:txBody>
                    <a:bodyPr/>
                    <a:lstStyle/>
                    <a:p>
                      <a:pPr algn="ctr" fontAlgn="ctr"/>
                      <a:endParaRPr lang="tr-TR" sz="800" b="1" i="0" u="none" strike="noStrike">
                        <a:solidFill>
                          <a:srgbClr val="000000"/>
                        </a:solidFill>
                        <a:effectLst/>
                        <a:latin typeface="Calibri"/>
                      </a:endParaRPr>
                    </a:p>
                  </a:txBody>
                  <a:tcPr marL="6017" marR="6017" marT="6017" marB="0" anchor="ctr"/>
                </a:tc>
              </a:tr>
              <a:tr h="152238">
                <a:tc>
                  <a:txBody>
                    <a:bodyPr/>
                    <a:lstStyle/>
                    <a:p>
                      <a:pPr algn="ctr" fontAlgn="ctr"/>
                      <a:r>
                        <a:rPr lang="tr-TR" sz="700" u="none" strike="noStrike">
                          <a:effectLst/>
                        </a:rPr>
                        <a:t>69,50</a:t>
                      </a:r>
                      <a:endParaRPr lang="tr-TR" sz="700" b="0" i="0" u="none" strike="noStrike">
                        <a:solidFill>
                          <a:srgbClr val="000000"/>
                        </a:solidFill>
                        <a:effectLst/>
                        <a:latin typeface="Calibri"/>
                      </a:endParaRPr>
                    </a:p>
                  </a:txBody>
                  <a:tcPr marL="6017" marR="6017" marT="6017" marB="0" anchor="ctr"/>
                </a:tc>
                <a:tc>
                  <a:txBody>
                    <a:bodyPr/>
                    <a:lstStyle/>
                    <a:p>
                      <a:pPr algn="r" fontAlgn="ctr"/>
                      <a:r>
                        <a:rPr lang="tr-TR" sz="700" u="none" strike="noStrike">
                          <a:effectLst/>
                        </a:rPr>
                        <a:t>0,32970</a:t>
                      </a:r>
                      <a:endParaRPr lang="tr-TR" sz="700" b="0" i="0" u="none" strike="noStrike">
                        <a:solidFill>
                          <a:srgbClr val="000000"/>
                        </a:solidFill>
                        <a:effectLst/>
                        <a:latin typeface="Calibri"/>
                      </a:endParaRPr>
                    </a:p>
                  </a:txBody>
                  <a:tcPr marL="6017" marR="6017" marT="6017" marB="0" anchor="ctr"/>
                </a:tc>
                <a:tc>
                  <a:txBody>
                    <a:bodyPr/>
                    <a:lstStyle/>
                    <a:p>
                      <a:pPr algn="r" fontAlgn="ctr"/>
                      <a:r>
                        <a:rPr lang="tr-TR" sz="700" u="none" strike="noStrike">
                          <a:effectLst/>
                        </a:rPr>
                        <a:t>53,29699939</a:t>
                      </a:r>
                      <a:endParaRPr lang="tr-TR" sz="700" b="0" i="0" u="none" strike="noStrike">
                        <a:solidFill>
                          <a:srgbClr val="000000"/>
                        </a:solidFill>
                        <a:effectLst/>
                        <a:latin typeface="Calibri"/>
                      </a:endParaRPr>
                    </a:p>
                  </a:txBody>
                  <a:tcPr marL="6017" marR="6017" marT="6017" marB="0" anchor="ctr"/>
                </a:tc>
                <a:tc>
                  <a:txBody>
                    <a:bodyPr/>
                    <a:lstStyle/>
                    <a:p>
                      <a:pPr algn="ctr" fontAlgn="ctr"/>
                      <a:r>
                        <a:rPr lang="tr-TR" sz="700" u="none" strike="noStrike">
                          <a:effectLst/>
                        </a:rPr>
                        <a:t>53,30</a:t>
                      </a:r>
                      <a:endParaRPr lang="tr-TR" sz="700" b="0" i="0" u="none" strike="noStrike">
                        <a:solidFill>
                          <a:srgbClr val="000000"/>
                        </a:solidFill>
                        <a:effectLst/>
                        <a:latin typeface="Calibri"/>
                      </a:endParaRPr>
                    </a:p>
                  </a:txBody>
                  <a:tcPr marL="6017" marR="6017" marT="6017" marB="0" anchor="ctr"/>
                </a:tc>
                <a:tc>
                  <a:txBody>
                    <a:bodyPr/>
                    <a:lstStyle/>
                    <a:p>
                      <a:pPr algn="ctr" fontAlgn="b"/>
                      <a:r>
                        <a:rPr lang="tr-TR" sz="700" u="none" strike="noStrike">
                          <a:effectLst/>
                        </a:rPr>
                        <a:t>BB</a:t>
                      </a:r>
                      <a:endParaRPr lang="tr-TR" sz="700" b="0" i="0" u="none" strike="noStrike">
                        <a:solidFill>
                          <a:srgbClr val="000000"/>
                        </a:solidFill>
                        <a:effectLst/>
                        <a:latin typeface="Calibri"/>
                      </a:endParaRPr>
                    </a:p>
                  </a:txBody>
                  <a:tcPr marL="6017" marR="6017" marT="6017" marB="0" anchor="b"/>
                </a:tc>
                <a:tc>
                  <a:txBody>
                    <a:bodyPr/>
                    <a:lstStyle/>
                    <a:p>
                      <a:pPr algn="ctr" fontAlgn="ctr"/>
                      <a:endParaRPr lang="tr-TR" sz="800" b="1" i="0" u="none" strike="noStrike">
                        <a:solidFill>
                          <a:srgbClr val="000000"/>
                        </a:solidFill>
                        <a:effectLst/>
                        <a:latin typeface="Calibri"/>
                      </a:endParaRPr>
                    </a:p>
                  </a:txBody>
                  <a:tcPr marL="6017" marR="6017" marT="6017" marB="0" anchor="ctr"/>
                </a:tc>
              </a:tr>
              <a:tr h="152238">
                <a:tc>
                  <a:txBody>
                    <a:bodyPr/>
                    <a:lstStyle/>
                    <a:p>
                      <a:pPr algn="ctr" fontAlgn="ctr"/>
                      <a:r>
                        <a:rPr lang="tr-TR" sz="700" u="none" strike="noStrike">
                          <a:effectLst/>
                        </a:rPr>
                        <a:t>69,00</a:t>
                      </a:r>
                      <a:endParaRPr lang="tr-TR" sz="700" b="0" i="0" u="none" strike="noStrike">
                        <a:solidFill>
                          <a:srgbClr val="000000"/>
                        </a:solidFill>
                        <a:effectLst/>
                        <a:latin typeface="Calibri"/>
                      </a:endParaRPr>
                    </a:p>
                  </a:txBody>
                  <a:tcPr marL="6017" marR="6017" marT="6017" marB="0" anchor="ctr"/>
                </a:tc>
                <a:tc>
                  <a:txBody>
                    <a:bodyPr/>
                    <a:lstStyle/>
                    <a:p>
                      <a:pPr algn="r" fontAlgn="ctr"/>
                      <a:r>
                        <a:rPr lang="tr-TR" sz="700" u="none" strike="noStrike">
                          <a:effectLst/>
                        </a:rPr>
                        <a:t>0,30611</a:t>
                      </a:r>
                      <a:endParaRPr lang="tr-TR" sz="700" b="0" i="0" u="none" strike="noStrike">
                        <a:solidFill>
                          <a:srgbClr val="000000"/>
                        </a:solidFill>
                        <a:effectLst/>
                        <a:latin typeface="Calibri"/>
                      </a:endParaRPr>
                    </a:p>
                  </a:txBody>
                  <a:tcPr marL="6017" marR="6017" marT="6017" marB="0" anchor="ctr"/>
                </a:tc>
                <a:tc>
                  <a:txBody>
                    <a:bodyPr/>
                    <a:lstStyle/>
                    <a:p>
                      <a:pPr algn="r" fontAlgn="ctr"/>
                      <a:r>
                        <a:rPr lang="tr-TR" sz="700" u="none" strike="noStrike">
                          <a:effectLst/>
                        </a:rPr>
                        <a:t>53,06107815</a:t>
                      </a:r>
                      <a:endParaRPr lang="tr-TR" sz="700" b="0" i="0" u="none" strike="noStrike">
                        <a:solidFill>
                          <a:srgbClr val="000000"/>
                        </a:solidFill>
                        <a:effectLst/>
                        <a:latin typeface="Calibri"/>
                      </a:endParaRPr>
                    </a:p>
                  </a:txBody>
                  <a:tcPr marL="6017" marR="6017" marT="6017" marB="0" anchor="ctr"/>
                </a:tc>
                <a:tc>
                  <a:txBody>
                    <a:bodyPr/>
                    <a:lstStyle/>
                    <a:p>
                      <a:pPr algn="ctr" fontAlgn="ctr"/>
                      <a:r>
                        <a:rPr lang="tr-TR" sz="700" u="none" strike="noStrike">
                          <a:effectLst/>
                        </a:rPr>
                        <a:t>53,06</a:t>
                      </a:r>
                      <a:endParaRPr lang="tr-TR" sz="700" b="0" i="0" u="none" strike="noStrike">
                        <a:solidFill>
                          <a:srgbClr val="000000"/>
                        </a:solidFill>
                        <a:effectLst/>
                        <a:latin typeface="Calibri"/>
                      </a:endParaRPr>
                    </a:p>
                  </a:txBody>
                  <a:tcPr marL="6017" marR="6017" marT="6017" marB="0" anchor="ctr"/>
                </a:tc>
                <a:tc>
                  <a:txBody>
                    <a:bodyPr/>
                    <a:lstStyle/>
                    <a:p>
                      <a:pPr algn="ctr" fontAlgn="b"/>
                      <a:r>
                        <a:rPr lang="tr-TR" sz="700" u="none" strike="noStrike">
                          <a:effectLst/>
                        </a:rPr>
                        <a:t>BB</a:t>
                      </a:r>
                      <a:endParaRPr lang="tr-TR" sz="700" b="0" i="0" u="none" strike="noStrike">
                        <a:solidFill>
                          <a:srgbClr val="000000"/>
                        </a:solidFill>
                        <a:effectLst/>
                        <a:latin typeface="Calibri"/>
                      </a:endParaRPr>
                    </a:p>
                  </a:txBody>
                  <a:tcPr marL="6017" marR="6017" marT="6017" marB="0" anchor="b"/>
                </a:tc>
                <a:tc>
                  <a:txBody>
                    <a:bodyPr/>
                    <a:lstStyle/>
                    <a:p>
                      <a:pPr algn="ctr" fontAlgn="ctr"/>
                      <a:endParaRPr lang="tr-TR" sz="800" b="1" i="0" u="none" strike="noStrike">
                        <a:solidFill>
                          <a:srgbClr val="000000"/>
                        </a:solidFill>
                        <a:effectLst/>
                        <a:latin typeface="Calibri"/>
                      </a:endParaRPr>
                    </a:p>
                  </a:txBody>
                  <a:tcPr marL="6017" marR="6017" marT="6017" marB="0" anchor="ctr"/>
                </a:tc>
              </a:tr>
              <a:tr h="152238">
                <a:tc>
                  <a:txBody>
                    <a:bodyPr/>
                    <a:lstStyle/>
                    <a:p>
                      <a:pPr algn="ctr" fontAlgn="ctr"/>
                      <a:r>
                        <a:rPr lang="tr-TR" sz="700" u="none" strike="noStrike">
                          <a:effectLst/>
                        </a:rPr>
                        <a:t>68,00</a:t>
                      </a:r>
                      <a:endParaRPr lang="tr-TR" sz="700" b="0" i="0" u="none" strike="noStrike">
                        <a:solidFill>
                          <a:srgbClr val="000000"/>
                        </a:solidFill>
                        <a:effectLst/>
                        <a:latin typeface="Calibri"/>
                      </a:endParaRPr>
                    </a:p>
                  </a:txBody>
                  <a:tcPr marL="6017" marR="6017" marT="6017" marB="0" anchor="ctr"/>
                </a:tc>
                <a:tc>
                  <a:txBody>
                    <a:bodyPr/>
                    <a:lstStyle/>
                    <a:p>
                      <a:pPr algn="r" fontAlgn="ctr"/>
                      <a:r>
                        <a:rPr lang="tr-TR" sz="700" u="none" strike="noStrike">
                          <a:effectLst/>
                        </a:rPr>
                        <a:t>0,25892</a:t>
                      </a:r>
                      <a:endParaRPr lang="tr-TR" sz="700" b="0" i="0" u="none" strike="noStrike">
                        <a:solidFill>
                          <a:srgbClr val="000000"/>
                        </a:solidFill>
                        <a:effectLst/>
                        <a:latin typeface="Calibri"/>
                      </a:endParaRPr>
                    </a:p>
                  </a:txBody>
                  <a:tcPr marL="6017" marR="6017" marT="6017" marB="0" anchor="ctr"/>
                </a:tc>
                <a:tc>
                  <a:txBody>
                    <a:bodyPr/>
                    <a:lstStyle/>
                    <a:p>
                      <a:pPr algn="r" fontAlgn="ctr"/>
                      <a:r>
                        <a:rPr lang="tr-TR" sz="700" u="none" strike="noStrike">
                          <a:effectLst/>
                        </a:rPr>
                        <a:t>52,58923566</a:t>
                      </a:r>
                      <a:endParaRPr lang="tr-TR" sz="700" b="0" i="0" u="none" strike="noStrike">
                        <a:solidFill>
                          <a:srgbClr val="000000"/>
                        </a:solidFill>
                        <a:effectLst/>
                        <a:latin typeface="Calibri"/>
                      </a:endParaRPr>
                    </a:p>
                  </a:txBody>
                  <a:tcPr marL="6017" marR="6017" marT="6017" marB="0" anchor="ctr"/>
                </a:tc>
                <a:tc>
                  <a:txBody>
                    <a:bodyPr/>
                    <a:lstStyle/>
                    <a:p>
                      <a:pPr algn="ctr" fontAlgn="ctr"/>
                      <a:r>
                        <a:rPr lang="tr-TR" sz="700" u="none" strike="noStrike">
                          <a:effectLst/>
                        </a:rPr>
                        <a:t>52,59</a:t>
                      </a:r>
                      <a:endParaRPr lang="tr-TR" sz="700" b="0" i="0" u="none" strike="noStrike">
                        <a:solidFill>
                          <a:srgbClr val="000000"/>
                        </a:solidFill>
                        <a:effectLst/>
                        <a:latin typeface="Calibri"/>
                      </a:endParaRPr>
                    </a:p>
                  </a:txBody>
                  <a:tcPr marL="6017" marR="6017" marT="6017" marB="0" anchor="ctr"/>
                </a:tc>
                <a:tc>
                  <a:txBody>
                    <a:bodyPr/>
                    <a:lstStyle/>
                    <a:p>
                      <a:pPr algn="ctr" fontAlgn="b"/>
                      <a:r>
                        <a:rPr lang="tr-TR" sz="700" u="none" strike="noStrike">
                          <a:effectLst/>
                        </a:rPr>
                        <a:t>BB</a:t>
                      </a:r>
                      <a:endParaRPr lang="tr-TR" sz="700" b="0" i="0" u="none" strike="noStrike">
                        <a:solidFill>
                          <a:srgbClr val="000000"/>
                        </a:solidFill>
                        <a:effectLst/>
                        <a:latin typeface="Calibri"/>
                      </a:endParaRPr>
                    </a:p>
                  </a:txBody>
                  <a:tcPr marL="6017" marR="6017" marT="6017" marB="0" anchor="b"/>
                </a:tc>
                <a:tc>
                  <a:txBody>
                    <a:bodyPr/>
                    <a:lstStyle/>
                    <a:p>
                      <a:pPr algn="ctr" fontAlgn="ctr"/>
                      <a:endParaRPr lang="tr-TR" sz="800" b="1" i="0" u="none" strike="noStrike">
                        <a:solidFill>
                          <a:srgbClr val="000000"/>
                        </a:solidFill>
                        <a:effectLst/>
                        <a:latin typeface="Calibri"/>
                      </a:endParaRPr>
                    </a:p>
                  </a:txBody>
                  <a:tcPr marL="6017" marR="6017" marT="6017" marB="0" anchor="ctr"/>
                </a:tc>
              </a:tr>
              <a:tr h="152238">
                <a:tc>
                  <a:txBody>
                    <a:bodyPr/>
                    <a:lstStyle/>
                    <a:p>
                      <a:pPr algn="ctr" fontAlgn="ctr"/>
                      <a:r>
                        <a:rPr lang="tr-TR" sz="700" u="none" strike="noStrike">
                          <a:effectLst/>
                        </a:rPr>
                        <a:t>68,00</a:t>
                      </a:r>
                      <a:endParaRPr lang="tr-TR" sz="700" b="0" i="0" u="none" strike="noStrike">
                        <a:solidFill>
                          <a:srgbClr val="000000"/>
                        </a:solidFill>
                        <a:effectLst/>
                        <a:latin typeface="Calibri"/>
                      </a:endParaRPr>
                    </a:p>
                  </a:txBody>
                  <a:tcPr marL="6017" marR="6017" marT="6017" marB="0" anchor="ctr"/>
                </a:tc>
                <a:tc>
                  <a:txBody>
                    <a:bodyPr/>
                    <a:lstStyle/>
                    <a:p>
                      <a:pPr algn="r" fontAlgn="ctr"/>
                      <a:r>
                        <a:rPr lang="tr-TR" sz="700" u="none" strike="noStrike">
                          <a:effectLst/>
                        </a:rPr>
                        <a:t>0,25892</a:t>
                      </a:r>
                      <a:endParaRPr lang="tr-TR" sz="700" b="0" i="0" u="none" strike="noStrike">
                        <a:solidFill>
                          <a:srgbClr val="000000"/>
                        </a:solidFill>
                        <a:effectLst/>
                        <a:latin typeface="Calibri"/>
                      </a:endParaRPr>
                    </a:p>
                  </a:txBody>
                  <a:tcPr marL="6017" marR="6017" marT="6017" marB="0" anchor="ctr"/>
                </a:tc>
                <a:tc>
                  <a:txBody>
                    <a:bodyPr/>
                    <a:lstStyle/>
                    <a:p>
                      <a:pPr algn="r" fontAlgn="ctr"/>
                      <a:r>
                        <a:rPr lang="tr-TR" sz="700" u="none" strike="noStrike">
                          <a:effectLst/>
                        </a:rPr>
                        <a:t>52,58923566</a:t>
                      </a:r>
                      <a:endParaRPr lang="tr-TR" sz="700" b="0" i="0" u="none" strike="noStrike">
                        <a:solidFill>
                          <a:srgbClr val="000000"/>
                        </a:solidFill>
                        <a:effectLst/>
                        <a:latin typeface="Calibri"/>
                      </a:endParaRPr>
                    </a:p>
                  </a:txBody>
                  <a:tcPr marL="6017" marR="6017" marT="6017" marB="0" anchor="ctr"/>
                </a:tc>
                <a:tc>
                  <a:txBody>
                    <a:bodyPr/>
                    <a:lstStyle/>
                    <a:p>
                      <a:pPr algn="ctr" fontAlgn="ctr"/>
                      <a:r>
                        <a:rPr lang="tr-TR" sz="700" u="none" strike="noStrike">
                          <a:effectLst/>
                        </a:rPr>
                        <a:t>52,59</a:t>
                      </a:r>
                      <a:endParaRPr lang="tr-TR" sz="700" b="0" i="0" u="none" strike="noStrike">
                        <a:solidFill>
                          <a:srgbClr val="000000"/>
                        </a:solidFill>
                        <a:effectLst/>
                        <a:latin typeface="Calibri"/>
                      </a:endParaRPr>
                    </a:p>
                  </a:txBody>
                  <a:tcPr marL="6017" marR="6017" marT="6017" marB="0" anchor="ctr"/>
                </a:tc>
                <a:tc>
                  <a:txBody>
                    <a:bodyPr/>
                    <a:lstStyle/>
                    <a:p>
                      <a:pPr algn="ctr" fontAlgn="b"/>
                      <a:r>
                        <a:rPr lang="tr-TR" sz="700" u="none" strike="noStrike">
                          <a:effectLst/>
                        </a:rPr>
                        <a:t>BB</a:t>
                      </a:r>
                      <a:endParaRPr lang="tr-TR" sz="700" b="0" i="0" u="none" strike="noStrike">
                        <a:solidFill>
                          <a:srgbClr val="000000"/>
                        </a:solidFill>
                        <a:effectLst/>
                        <a:latin typeface="Calibri"/>
                      </a:endParaRPr>
                    </a:p>
                  </a:txBody>
                  <a:tcPr marL="6017" marR="6017" marT="6017" marB="0" anchor="b"/>
                </a:tc>
                <a:tc>
                  <a:txBody>
                    <a:bodyPr/>
                    <a:lstStyle/>
                    <a:p>
                      <a:pPr algn="ctr" fontAlgn="ctr"/>
                      <a:endParaRPr lang="tr-TR" sz="800" b="1" i="0" u="none" strike="noStrike">
                        <a:solidFill>
                          <a:srgbClr val="000000"/>
                        </a:solidFill>
                        <a:effectLst/>
                        <a:latin typeface="Calibri"/>
                      </a:endParaRPr>
                    </a:p>
                  </a:txBody>
                  <a:tcPr marL="6017" marR="6017" marT="6017" marB="0" anchor="ctr"/>
                </a:tc>
              </a:tr>
              <a:tr h="152238">
                <a:tc>
                  <a:txBody>
                    <a:bodyPr/>
                    <a:lstStyle/>
                    <a:p>
                      <a:pPr algn="ctr" fontAlgn="ctr"/>
                      <a:r>
                        <a:rPr lang="tr-TR" sz="700" u="none" strike="noStrike">
                          <a:effectLst/>
                        </a:rPr>
                        <a:t>66,50</a:t>
                      </a:r>
                      <a:endParaRPr lang="tr-TR" sz="700" b="0" i="0" u="none" strike="noStrike">
                        <a:solidFill>
                          <a:srgbClr val="000000"/>
                        </a:solidFill>
                        <a:effectLst/>
                        <a:latin typeface="Calibri"/>
                      </a:endParaRPr>
                    </a:p>
                  </a:txBody>
                  <a:tcPr marL="6017" marR="6017" marT="6017" marB="0" anchor="ctr"/>
                </a:tc>
                <a:tc>
                  <a:txBody>
                    <a:bodyPr/>
                    <a:lstStyle/>
                    <a:p>
                      <a:pPr algn="r" fontAlgn="ctr"/>
                      <a:r>
                        <a:rPr lang="tr-TR" sz="700" u="none" strike="noStrike">
                          <a:effectLst/>
                        </a:rPr>
                        <a:t>0,18815</a:t>
                      </a:r>
                      <a:endParaRPr lang="tr-TR" sz="700" b="0" i="0" u="none" strike="noStrike">
                        <a:solidFill>
                          <a:srgbClr val="000000"/>
                        </a:solidFill>
                        <a:effectLst/>
                        <a:latin typeface="Calibri"/>
                      </a:endParaRPr>
                    </a:p>
                  </a:txBody>
                  <a:tcPr marL="6017" marR="6017" marT="6017" marB="0" anchor="ctr"/>
                </a:tc>
                <a:tc>
                  <a:txBody>
                    <a:bodyPr/>
                    <a:lstStyle/>
                    <a:p>
                      <a:pPr algn="r" fontAlgn="ctr"/>
                      <a:r>
                        <a:rPr lang="tr-TR" sz="700" u="none" strike="noStrike">
                          <a:effectLst/>
                        </a:rPr>
                        <a:t>51,88147193</a:t>
                      </a:r>
                      <a:endParaRPr lang="tr-TR" sz="700" b="0" i="0" u="none" strike="noStrike">
                        <a:solidFill>
                          <a:srgbClr val="000000"/>
                        </a:solidFill>
                        <a:effectLst/>
                        <a:latin typeface="Calibri"/>
                      </a:endParaRPr>
                    </a:p>
                  </a:txBody>
                  <a:tcPr marL="6017" marR="6017" marT="6017" marB="0" anchor="ctr"/>
                </a:tc>
                <a:tc>
                  <a:txBody>
                    <a:bodyPr/>
                    <a:lstStyle/>
                    <a:p>
                      <a:pPr algn="ctr" fontAlgn="ctr"/>
                      <a:r>
                        <a:rPr lang="tr-TR" sz="700" u="none" strike="noStrike">
                          <a:effectLst/>
                        </a:rPr>
                        <a:t>51,88</a:t>
                      </a:r>
                      <a:endParaRPr lang="tr-TR" sz="700" b="0" i="0" u="none" strike="noStrike">
                        <a:solidFill>
                          <a:srgbClr val="000000"/>
                        </a:solidFill>
                        <a:effectLst/>
                        <a:latin typeface="Calibri"/>
                      </a:endParaRPr>
                    </a:p>
                  </a:txBody>
                  <a:tcPr marL="6017" marR="6017" marT="6017" marB="0" anchor="ctr"/>
                </a:tc>
                <a:tc>
                  <a:txBody>
                    <a:bodyPr/>
                    <a:lstStyle/>
                    <a:p>
                      <a:pPr algn="ctr" fontAlgn="b"/>
                      <a:r>
                        <a:rPr lang="tr-TR" sz="700" u="none" strike="noStrike">
                          <a:effectLst/>
                        </a:rPr>
                        <a:t>BB</a:t>
                      </a:r>
                      <a:endParaRPr lang="tr-TR" sz="700" b="0" i="0" u="none" strike="noStrike">
                        <a:solidFill>
                          <a:srgbClr val="000000"/>
                        </a:solidFill>
                        <a:effectLst/>
                        <a:latin typeface="Calibri"/>
                      </a:endParaRPr>
                    </a:p>
                  </a:txBody>
                  <a:tcPr marL="6017" marR="6017" marT="6017" marB="0" anchor="b"/>
                </a:tc>
                <a:tc>
                  <a:txBody>
                    <a:bodyPr/>
                    <a:lstStyle/>
                    <a:p>
                      <a:pPr algn="ctr" fontAlgn="ctr"/>
                      <a:endParaRPr lang="tr-TR" sz="800" b="1" i="0" u="none" strike="noStrike">
                        <a:solidFill>
                          <a:srgbClr val="000000"/>
                        </a:solidFill>
                        <a:effectLst/>
                        <a:latin typeface="Calibri"/>
                      </a:endParaRPr>
                    </a:p>
                  </a:txBody>
                  <a:tcPr marL="6017" marR="6017" marT="6017" marB="0" anchor="ctr"/>
                </a:tc>
              </a:tr>
              <a:tr h="152238">
                <a:tc>
                  <a:txBody>
                    <a:bodyPr/>
                    <a:lstStyle/>
                    <a:p>
                      <a:pPr algn="ctr" fontAlgn="ctr"/>
                      <a:r>
                        <a:rPr lang="tr-TR" sz="700" u="none" strike="noStrike">
                          <a:effectLst/>
                        </a:rPr>
                        <a:t>66,40</a:t>
                      </a:r>
                      <a:endParaRPr lang="tr-TR" sz="700" b="0" i="0" u="none" strike="noStrike">
                        <a:solidFill>
                          <a:srgbClr val="000000"/>
                        </a:solidFill>
                        <a:effectLst/>
                        <a:latin typeface="Calibri"/>
                      </a:endParaRPr>
                    </a:p>
                  </a:txBody>
                  <a:tcPr marL="6017" marR="6017" marT="6017" marB="0" anchor="ctr"/>
                </a:tc>
                <a:tc>
                  <a:txBody>
                    <a:bodyPr/>
                    <a:lstStyle/>
                    <a:p>
                      <a:pPr algn="r" fontAlgn="ctr"/>
                      <a:r>
                        <a:rPr lang="tr-TR" sz="700" u="none" strike="noStrike">
                          <a:effectLst/>
                        </a:rPr>
                        <a:t>0,18343</a:t>
                      </a:r>
                      <a:endParaRPr lang="tr-TR" sz="700" b="0" i="0" u="none" strike="noStrike">
                        <a:solidFill>
                          <a:srgbClr val="000000"/>
                        </a:solidFill>
                        <a:effectLst/>
                        <a:latin typeface="Calibri"/>
                      </a:endParaRPr>
                    </a:p>
                  </a:txBody>
                  <a:tcPr marL="6017" marR="6017" marT="6017" marB="0" anchor="ctr"/>
                </a:tc>
                <a:tc>
                  <a:txBody>
                    <a:bodyPr/>
                    <a:lstStyle/>
                    <a:p>
                      <a:pPr algn="r" fontAlgn="ctr"/>
                      <a:r>
                        <a:rPr lang="tr-TR" sz="700" u="none" strike="noStrike">
                          <a:effectLst/>
                        </a:rPr>
                        <a:t>51,83428768</a:t>
                      </a:r>
                      <a:endParaRPr lang="tr-TR" sz="700" b="0" i="0" u="none" strike="noStrike">
                        <a:solidFill>
                          <a:srgbClr val="000000"/>
                        </a:solidFill>
                        <a:effectLst/>
                        <a:latin typeface="Calibri"/>
                      </a:endParaRPr>
                    </a:p>
                  </a:txBody>
                  <a:tcPr marL="6017" marR="6017" marT="6017" marB="0" anchor="ctr"/>
                </a:tc>
                <a:tc>
                  <a:txBody>
                    <a:bodyPr/>
                    <a:lstStyle/>
                    <a:p>
                      <a:pPr algn="ctr" fontAlgn="ctr"/>
                      <a:r>
                        <a:rPr lang="tr-TR" sz="700" u="none" strike="noStrike">
                          <a:effectLst/>
                        </a:rPr>
                        <a:t>51,83</a:t>
                      </a:r>
                      <a:endParaRPr lang="tr-TR" sz="700" b="0" i="0" u="none" strike="noStrike">
                        <a:solidFill>
                          <a:srgbClr val="000000"/>
                        </a:solidFill>
                        <a:effectLst/>
                        <a:latin typeface="Calibri"/>
                      </a:endParaRPr>
                    </a:p>
                  </a:txBody>
                  <a:tcPr marL="6017" marR="6017" marT="6017" marB="0" anchor="ctr"/>
                </a:tc>
                <a:tc>
                  <a:txBody>
                    <a:bodyPr/>
                    <a:lstStyle/>
                    <a:p>
                      <a:pPr algn="ctr" fontAlgn="b"/>
                      <a:r>
                        <a:rPr lang="tr-TR" sz="700" u="none" strike="noStrike">
                          <a:effectLst/>
                        </a:rPr>
                        <a:t>BB</a:t>
                      </a:r>
                      <a:endParaRPr lang="tr-TR" sz="700" b="0" i="0" u="none" strike="noStrike">
                        <a:solidFill>
                          <a:srgbClr val="000000"/>
                        </a:solidFill>
                        <a:effectLst/>
                        <a:latin typeface="Calibri"/>
                      </a:endParaRPr>
                    </a:p>
                  </a:txBody>
                  <a:tcPr marL="6017" marR="6017" marT="6017" marB="0" anchor="b"/>
                </a:tc>
                <a:tc>
                  <a:txBody>
                    <a:bodyPr/>
                    <a:lstStyle/>
                    <a:p>
                      <a:pPr algn="ctr" fontAlgn="ctr"/>
                      <a:endParaRPr lang="tr-TR" sz="800" b="1" i="0" u="none" strike="noStrike">
                        <a:solidFill>
                          <a:srgbClr val="000000"/>
                        </a:solidFill>
                        <a:effectLst/>
                        <a:latin typeface="Calibri"/>
                      </a:endParaRPr>
                    </a:p>
                  </a:txBody>
                  <a:tcPr marL="6017" marR="6017" marT="6017" marB="0" anchor="ctr"/>
                </a:tc>
              </a:tr>
              <a:tr h="152238">
                <a:tc>
                  <a:txBody>
                    <a:bodyPr/>
                    <a:lstStyle/>
                    <a:p>
                      <a:pPr algn="ctr" fontAlgn="ctr"/>
                      <a:r>
                        <a:rPr lang="tr-TR" sz="700" u="none" strike="noStrike">
                          <a:effectLst/>
                        </a:rPr>
                        <a:t>66,30</a:t>
                      </a:r>
                      <a:endParaRPr lang="tr-TR" sz="700" b="0" i="0" u="none" strike="noStrike">
                        <a:solidFill>
                          <a:srgbClr val="000000"/>
                        </a:solidFill>
                        <a:effectLst/>
                        <a:latin typeface="Calibri"/>
                      </a:endParaRPr>
                    </a:p>
                  </a:txBody>
                  <a:tcPr marL="6017" marR="6017" marT="6017" marB="0" anchor="ctr"/>
                </a:tc>
                <a:tc>
                  <a:txBody>
                    <a:bodyPr/>
                    <a:lstStyle/>
                    <a:p>
                      <a:pPr algn="r" fontAlgn="ctr"/>
                      <a:r>
                        <a:rPr lang="tr-TR" sz="700" u="none" strike="noStrike">
                          <a:effectLst/>
                        </a:rPr>
                        <a:t>0,17871</a:t>
                      </a:r>
                      <a:endParaRPr lang="tr-TR" sz="700" b="0" i="0" u="none" strike="noStrike">
                        <a:solidFill>
                          <a:srgbClr val="000000"/>
                        </a:solidFill>
                        <a:effectLst/>
                        <a:latin typeface="Calibri"/>
                      </a:endParaRPr>
                    </a:p>
                  </a:txBody>
                  <a:tcPr marL="6017" marR="6017" marT="6017" marB="0" anchor="ctr"/>
                </a:tc>
                <a:tc>
                  <a:txBody>
                    <a:bodyPr/>
                    <a:lstStyle/>
                    <a:p>
                      <a:pPr algn="r" fontAlgn="ctr"/>
                      <a:r>
                        <a:rPr lang="tr-TR" sz="700" u="none" strike="noStrike">
                          <a:effectLst/>
                        </a:rPr>
                        <a:t>51,78710343</a:t>
                      </a:r>
                      <a:endParaRPr lang="tr-TR" sz="700" b="0" i="0" u="none" strike="noStrike">
                        <a:solidFill>
                          <a:srgbClr val="000000"/>
                        </a:solidFill>
                        <a:effectLst/>
                        <a:latin typeface="Calibri"/>
                      </a:endParaRPr>
                    </a:p>
                  </a:txBody>
                  <a:tcPr marL="6017" marR="6017" marT="6017" marB="0" anchor="ctr"/>
                </a:tc>
                <a:tc>
                  <a:txBody>
                    <a:bodyPr/>
                    <a:lstStyle/>
                    <a:p>
                      <a:pPr algn="ctr" fontAlgn="ctr"/>
                      <a:r>
                        <a:rPr lang="tr-TR" sz="700" u="none" strike="noStrike">
                          <a:effectLst/>
                        </a:rPr>
                        <a:t>51,79</a:t>
                      </a:r>
                      <a:endParaRPr lang="tr-TR" sz="700" b="0" i="0" u="none" strike="noStrike">
                        <a:solidFill>
                          <a:srgbClr val="000000"/>
                        </a:solidFill>
                        <a:effectLst/>
                        <a:latin typeface="Calibri"/>
                      </a:endParaRPr>
                    </a:p>
                  </a:txBody>
                  <a:tcPr marL="6017" marR="6017" marT="6017" marB="0" anchor="ctr"/>
                </a:tc>
                <a:tc>
                  <a:txBody>
                    <a:bodyPr/>
                    <a:lstStyle/>
                    <a:p>
                      <a:pPr algn="ctr" fontAlgn="b"/>
                      <a:r>
                        <a:rPr lang="tr-TR" sz="700" u="none" strike="noStrike">
                          <a:effectLst/>
                        </a:rPr>
                        <a:t>BB</a:t>
                      </a:r>
                      <a:endParaRPr lang="tr-TR" sz="700" b="0" i="0" u="none" strike="noStrike">
                        <a:solidFill>
                          <a:srgbClr val="000000"/>
                        </a:solidFill>
                        <a:effectLst/>
                        <a:latin typeface="Calibri"/>
                      </a:endParaRPr>
                    </a:p>
                  </a:txBody>
                  <a:tcPr marL="6017" marR="6017" marT="6017" marB="0" anchor="b"/>
                </a:tc>
                <a:tc>
                  <a:txBody>
                    <a:bodyPr/>
                    <a:lstStyle/>
                    <a:p>
                      <a:pPr algn="ctr" fontAlgn="ctr"/>
                      <a:endParaRPr lang="tr-TR" sz="800" b="1" i="0" u="none" strike="noStrike">
                        <a:solidFill>
                          <a:srgbClr val="000000"/>
                        </a:solidFill>
                        <a:effectLst/>
                        <a:latin typeface="Calibri"/>
                      </a:endParaRPr>
                    </a:p>
                  </a:txBody>
                  <a:tcPr marL="6017" marR="6017" marT="6017" marB="0" anchor="ctr"/>
                </a:tc>
              </a:tr>
              <a:tr h="152238">
                <a:tc>
                  <a:txBody>
                    <a:bodyPr/>
                    <a:lstStyle/>
                    <a:p>
                      <a:pPr algn="ctr" fontAlgn="ctr"/>
                      <a:r>
                        <a:rPr lang="tr-TR" sz="700" u="none" strike="noStrike">
                          <a:effectLst/>
                        </a:rPr>
                        <a:t>65,90</a:t>
                      </a:r>
                      <a:endParaRPr lang="tr-TR" sz="700" b="0" i="0" u="none" strike="noStrike">
                        <a:solidFill>
                          <a:srgbClr val="000000"/>
                        </a:solidFill>
                        <a:effectLst/>
                        <a:latin typeface="Calibri"/>
                      </a:endParaRPr>
                    </a:p>
                  </a:txBody>
                  <a:tcPr marL="6017" marR="6017" marT="6017" marB="0" anchor="ctr"/>
                </a:tc>
                <a:tc>
                  <a:txBody>
                    <a:bodyPr/>
                    <a:lstStyle/>
                    <a:p>
                      <a:pPr algn="r" fontAlgn="ctr"/>
                      <a:r>
                        <a:rPr lang="tr-TR" sz="700" u="none" strike="noStrike">
                          <a:effectLst/>
                        </a:rPr>
                        <a:t>0,15984</a:t>
                      </a:r>
                      <a:endParaRPr lang="tr-TR" sz="700" b="0" i="0" u="none" strike="noStrike">
                        <a:solidFill>
                          <a:srgbClr val="000000"/>
                        </a:solidFill>
                        <a:effectLst/>
                        <a:latin typeface="Calibri"/>
                      </a:endParaRPr>
                    </a:p>
                  </a:txBody>
                  <a:tcPr marL="6017" marR="6017" marT="6017" marB="0" anchor="ctr"/>
                </a:tc>
                <a:tc>
                  <a:txBody>
                    <a:bodyPr/>
                    <a:lstStyle/>
                    <a:p>
                      <a:pPr algn="r" fontAlgn="ctr"/>
                      <a:r>
                        <a:rPr lang="tr-TR" sz="700" u="none" strike="noStrike">
                          <a:effectLst/>
                        </a:rPr>
                        <a:t>51,59836643</a:t>
                      </a:r>
                      <a:endParaRPr lang="tr-TR" sz="700" b="0" i="0" u="none" strike="noStrike">
                        <a:solidFill>
                          <a:srgbClr val="000000"/>
                        </a:solidFill>
                        <a:effectLst/>
                        <a:latin typeface="Calibri"/>
                      </a:endParaRPr>
                    </a:p>
                  </a:txBody>
                  <a:tcPr marL="6017" marR="6017" marT="6017" marB="0" anchor="ctr"/>
                </a:tc>
                <a:tc>
                  <a:txBody>
                    <a:bodyPr/>
                    <a:lstStyle/>
                    <a:p>
                      <a:pPr algn="ctr" fontAlgn="ctr"/>
                      <a:r>
                        <a:rPr lang="tr-TR" sz="700" u="none" strike="noStrike">
                          <a:effectLst/>
                        </a:rPr>
                        <a:t>51,60</a:t>
                      </a:r>
                      <a:endParaRPr lang="tr-TR" sz="700" b="0" i="0" u="none" strike="noStrike">
                        <a:solidFill>
                          <a:srgbClr val="000000"/>
                        </a:solidFill>
                        <a:effectLst/>
                        <a:latin typeface="Calibri"/>
                      </a:endParaRPr>
                    </a:p>
                  </a:txBody>
                  <a:tcPr marL="6017" marR="6017" marT="6017" marB="0" anchor="ctr"/>
                </a:tc>
                <a:tc>
                  <a:txBody>
                    <a:bodyPr/>
                    <a:lstStyle/>
                    <a:p>
                      <a:pPr algn="ctr" fontAlgn="b"/>
                      <a:r>
                        <a:rPr lang="tr-TR" sz="700" u="none" strike="noStrike">
                          <a:effectLst/>
                        </a:rPr>
                        <a:t>BB</a:t>
                      </a:r>
                      <a:endParaRPr lang="tr-TR" sz="700" b="0" i="0" u="none" strike="noStrike">
                        <a:solidFill>
                          <a:srgbClr val="000000"/>
                        </a:solidFill>
                        <a:effectLst/>
                        <a:latin typeface="Calibri"/>
                      </a:endParaRPr>
                    </a:p>
                  </a:txBody>
                  <a:tcPr marL="6017" marR="6017" marT="6017" marB="0" anchor="b"/>
                </a:tc>
                <a:tc>
                  <a:txBody>
                    <a:bodyPr/>
                    <a:lstStyle/>
                    <a:p>
                      <a:pPr algn="ctr" fontAlgn="ctr"/>
                      <a:endParaRPr lang="tr-TR" sz="800" b="1" i="0" u="none" strike="noStrike">
                        <a:solidFill>
                          <a:srgbClr val="000000"/>
                        </a:solidFill>
                        <a:effectLst/>
                        <a:latin typeface="Calibri"/>
                      </a:endParaRPr>
                    </a:p>
                  </a:txBody>
                  <a:tcPr marL="6017" marR="6017" marT="6017" marB="0" anchor="ctr"/>
                </a:tc>
              </a:tr>
              <a:tr h="152238">
                <a:tc>
                  <a:txBody>
                    <a:bodyPr/>
                    <a:lstStyle/>
                    <a:p>
                      <a:pPr algn="ctr" fontAlgn="ctr"/>
                      <a:r>
                        <a:rPr lang="tr-TR" sz="700" u="none" strike="noStrike">
                          <a:effectLst/>
                        </a:rPr>
                        <a:t>65,80</a:t>
                      </a:r>
                      <a:endParaRPr lang="tr-TR" sz="700" b="0" i="0" u="none" strike="noStrike">
                        <a:solidFill>
                          <a:srgbClr val="000000"/>
                        </a:solidFill>
                        <a:effectLst/>
                        <a:latin typeface="Calibri"/>
                      </a:endParaRPr>
                    </a:p>
                  </a:txBody>
                  <a:tcPr marL="6017" marR="6017" marT="6017" marB="0" anchor="ctr"/>
                </a:tc>
                <a:tc>
                  <a:txBody>
                    <a:bodyPr/>
                    <a:lstStyle/>
                    <a:p>
                      <a:pPr algn="r" fontAlgn="ctr"/>
                      <a:r>
                        <a:rPr lang="tr-TR" sz="700" u="none" strike="noStrike">
                          <a:effectLst/>
                        </a:rPr>
                        <a:t>0,15512</a:t>
                      </a:r>
                      <a:endParaRPr lang="tr-TR" sz="700" b="0" i="0" u="none" strike="noStrike">
                        <a:solidFill>
                          <a:srgbClr val="000000"/>
                        </a:solidFill>
                        <a:effectLst/>
                        <a:latin typeface="Calibri"/>
                      </a:endParaRPr>
                    </a:p>
                  </a:txBody>
                  <a:tcPr marL="6017" marR="6017" marT="6017" marB="0" anchor="ctr"/>
                </a:tc>
                <a:tc>
                  <a:txBody>
                    <a:bodyPr/>
                    <a:lstStyle/>
                    <a:p>
                      <a:pPr algn="r" fontAlgn="ctr"/>
                      <a:r>
                        <a:rPr lang="tr-TR" sz="700" u="none" strike="noStrike">
                          <a:effectLst/>
                        </a:rPr>
                        <a:t>51,55118218</a:t>
                      </a:r>
                      <a:endParaRPr lang="tr-TR" sz="700" b="0" i="0" u="none" strike="noStrike">
                        <a:solidFill>
                          <a:srgbClr val="000000"/>
                        </a:solidFill>
                        <a:effectLst/>
                        <a:latin typeface="Calibri"/>
                      </a:endParaRPr>
                    </a:p>
                  </a:txBody>
                  <a:tcPr marL="6017" marR="6017" marT="6017" marB="0" anchor="ctr"/>
                </a:tc>
                <a:tc>
                  <a:txBody>
                    <a:bodyPr/>
                    <a:lstStyle/>
                    <a:p>
                      <a:pPr algn="ctr" fontAlgn="ctr"/>
                      <a:r>
                        <a:rPr lang="tr-TR" sz="700" u="none" strike="noStrike">
                          <a:effectLst/>
                        </a:rPr>
                        <a:t>51,55</a:t>
                      </a:r>
                      <a:endParaRPr lang="tr-TR" sz="700" b="0" i="0" u="none" strike="noStrike">
                        <a:solidFill>
                          <a:srgbClr val="000000"/>
                        </a:solidFill>
                        <a:effectLst/>
                        <a:latin typeface="Calibri"/>
                      </a:endParaRPr>
                    </a:p>
                  </a:txBody>
                  <a:tcPr marL="6017" marR="6017" marT="6017" marB="0" anchor="ctr"/>
                </a:tc>
                <a:tc>
                  <a:txBody>
                    <a:bodyPr/>
                    <a:lstStyle/>
                    <a:p>
                      <a:pPr algn="ctr" fontAlgn="b"/>
                      <a:r>
                        <a:rPr lang="tr-TR" sz="700" u="none" strike="noStrike">
                          <a:effectLst/>
                        </a:rPr>
                        <a:t>BB</a:t>
                      </a:r>
                      <a:endParaRPr lang="tr-TR" sz="700" b="0" i="0" u="none" strike="noStrike">
                        <a:solidFill>
                          <a:srgbClr val="000000"/>
                        </a:solidFill>
                        <a:effectLst/>
                        <a:latin typeface="Calibri"/>
                      </a:endParaRPr>
                    </a:p>
                  </a:txBody>
                  <a:tcPr marL="6017" marR="6017" marT="6017" marB="0" anchor="b"/>
                </a:tc>
                <a:tc>
                  <a:txBody>
                    <a:bodyPr/>
                    <a:lstStyle/>
                    <a:p>
                      <a:pPr algn="ctr" fontAlgn="ctr"/>
                      <a:endParaRPr lang="tr-TR" sz="800" b="1" i="0" u="none" strike="noStrike">
                        <a:solidFill>
                          <a:srgbClr val="000000"/>
                        </a:solidFill>
                        <a:effectLst/>
                        <a:latin typeface="Calibri"/>
                      </a:endParaRPr>
                    </a:p>
                  </a:txBody>
                  <a:tcPr marL="6017" marR="6017" marT="6017" marB="0" anchor="ctr"/>
                </a:tc>
              </a:tr>
              <a:tr h="152238">
                <a:tc>
                  <a:txBody>
                    <a:bodyPr/>
                    <a:lstStyle/>
                    <a:p>
                      <a:pPr algn="ctr" fontAlgn="ctr"/>
                      <a:r>
                        <a:rPr lang="tr-TR" sz="700" u="none" strike="noStrike">
                          <a:effectLst/>
                        </a:rPr>
                        <a:t>65,00</a:t>
                      </a:r>
                      <a:endParaRPr lang="tr-TR" sz="700" b="0" i="0" u="none" strike="noStrike">
                        <a:solidFill>
                          <a:srgbClr val="000000"/>
                        </a:solidFill>
                        <a:effectLst/>
                        <a:latin typeface="Calibri"/>
                      </a:endParaRPr>
                    </a:p>
                  </a:txBody>
                  <a:tcPr marL="6017" marR="6017" marT="6017" marB="0" anchor="ctr"/>
                </a:tc>
                <a:tc>
                  <a:txBody>
                    <a:bodyPr/>
                    <a:lstStyle/>
                    <a:p>
                      <a:pPr algn="r" fontAlgn="ctr"/>
                      <a:r>
                        <a:rPr lang="tr-TR" sz="700" u="none" strike="noStrike">
                          <a:effectLst/>
                        </a:rPr>
                        <a:t>0,11737</a:t>
                      </a:r>
                      <a:endParaRPr lang="tr-TR" sz="700" b="0" i="0" u="none" strike="noStrike">
                        <a:solidFill>
                          <a:srgbClr val="000000"/>
                        </a:solidFill>
                        <a:effectLst/>
                        <a:latin typeface="Calibri"/>
                      </a:endParaRPr>
                    </a:p>
                  </a:txBody>
                  <a:tcPr marL="6017" marR="6017" marT="6017" marB="0" anchor="ctr"/>
                </a:tc>
                <a:tc>
                  <a:txBody>
                    <a:bodyPr/>
                    <a:lstStyle/>
                    <a:p>
                      <a:pPr algn="r" fontAlgn="ctr"/>
                      <a:r>
                        <a:rPr lang="tr-TR" sz="700" u="none" strike="noStrike">
                          <a:effectLst/>
                        </a:rPr>
                        <a:t>51,17370819</a:t>
                      </a:r>
                      <a:endParaRPr lang="tr-TR" sz="700" b="0" i="0" u="none" strike="noStrike">
                        <a:solidFill>
                          <a:srgbClr val="000000"/>
                        </a:solidFill>
                        <a:effectLst/>
                        <a:latin typeface="Calibri"/>
                      </a:endParaRPr>
                    </a:p>
                  </a:txBody>
                  <a:tcPr marL="6017" marR="6017" marT="6017" marB="0" anchor="ctr"/>
                </a:tc>
                <a:tc>
                  <a:txBody>
                    <a:bodyPr/>
                    <a:lstStyle/>
                    <a:p>
                      <a:pPr algn="ctr" fontAlgn="ctr"/>
                      <a:r>
                        <a:rPr lang="tr-TR" sz="700" u="none" strike="noStrike">
                          <a:effectLst/>
                        </a:rPr>
                        <a:t>51,17</a:t>
                      </a:r>
                      <a:endParaRPr lang="tr-TR" sz="700" b="0" i="0" u="none" strike="noStrike">
                        <a:solidFill>
                          <a:srgbClr val="000000"/>
                        </a:solidFill>
                        <a:effectLst/>
                        <a:latin typeface="Calibri"/>
                      </a:endParaRPr>
                    </a:p>
                  </a:txBody>
                  <a:tcPr marL="6017" marR="6017" marT="6017" marB="0" anchor="ctr"/>
                </a:tc>
                <a:tc>
                  <a:txBody>
                    <a:bodyPr/>
                    <a:lstStyle/>
                    <a:p>
                      <a:pPr algn="ctr" fontAlgn="b"/>
                      <a:r>
                        <a:rPr lang="tr-TR" sz="700" u="none" strike="noStrike">
                          <a:effectLst/>
                        </a:rPr>
                        <a:t>BB</a:t>
                      </a:r>
                      <a:endParaRPr lang="tr-TR" sz="700" b="0" i="0" u="none" strike="noStrike">
                        <a:solidFill>
                          <a:srgbClr val="000000"/>
                        </a:solidFill>
                        <a:effectLst/>
                        <a:latin typeface="Calibri"/>
                      </a:endParaRPr>
                    </a:p>
                  </a:txBody>
                  <a:tcPr marL="6017" marR="6017" marT="6017" marB="0" anchor="b"/>
                </a:tc>
                <a:tc>
                  <a:txBody>
                    <a:bodyPr/>
                    <a:lstStyle/>
                    <a:p>
                      <a:pPr algn="ctr" fontAlgn="ctr"/>
                      <a:endParaRPr lang="tr-TR" sz="800" b="1" i="0" u="none" strike="noStrike">
                        <a:solidFill>
                          <a:srgbClr val="000000"/>
                        </a:solidFill>
                        <a:effectLst/>
                        <a:latin typeface="Calibri"/>
                      </a:endParaRPr>
                    </a:p>
                  </a:txBody>
                  <a:tcPr marL="6017" marR="6017" marT="6017" marB="0" anchor="ctr"/>
                </a:tc>
              </a:tr>
              <a:tr h="152238">
                <a:tc>
                  <a:txBody>
                    <a:bodyPr/>
                    <a:lstStyle/>
                    <a:p>
                      <a:pPr algn="ctr" fontAlgn="ctr"/>
                      <a:r>
                        <a:rPr lang="tr-TR" sz="700" u="none" strike="noStrike">
                          <a:effectLst/>
                        </a:rPr>
                        <a:t>62,00</a:t>
                      </a:r>
                      <a:endParaRPr lang="tr-TR" sz="700" b="0" i="0" u="none" strike="noStrike">
                        <a:solidFill>
                          <a:srgbClr val="000000"/>
                        </a:solidFill>
                        <a:effectLst/>
                        <a:latin typeface="Calibri"/>
                      </a:endParaRPr>
                    </a:p>
                  </a:txBody>
                  <a:tcPr marL="6017" marR="6017" marT="6017" marB="0" anchor="ctr"/>
                </a:tc>
                <a:tc>
                  <a:txBody>
                    <a:bodyPr/>
                    <a:lstStyle/>
                    <a:p>
                      <a:pPr algn="r" fontAlgn="ctr"/>
                      <a:r>
                        <a:rPr lang="tr-TR" sz="700" u="none" strike="noStrike">
                          <a:effectLst/>
                        </a:rPr>
                        <a:t>-0,02418</a:t>
                      </a:r>
                      <a:endParaRPr lang="tr-TR" sz="700" b="0" i="0" u="none" strike="noStrike">
                        <a:solidFill>
                          <a:srgbClr val="000000"/>
                        </a:solidFill>
                        <a:effectLst/>
                        <a:latin typeface="Calibri"/>
                      </a:endParaRPr>
                    </a:p>
                  </a:txBody>
                  <a:tcPr marL="6017" marR="6017" marT="6017" marB="0" anchor="ctr"/>
                </a:tc>
                <a:tc>
                  <a:txBody>
                    <a:bodyPr/>
                    <a:lstStyle/>
                    <a:p>
                      <a:pPr algn="r" fontAlgn="ctr"/>
                      <a:r>
                        <a:rPr lang="tr-TR" sz="700" u="none" strike="noStrike">
                          <a:effectLst/>
                        </a:rPr>
                        <a:t>49,75818072</a:t>
                      </a:r>
                      <a:endParaRPr lang="tr-TR" sz="700" b="0" i="0" u="none" strike="noStrike">
                        <a:solidFill>
                          <a:srgbClr val="000000"/>
                        </a:solidFill>
                        <a:effectLst/>
                        <a:latin typeface="Calibri"/>
                      </a:endParaRPr>
                    </a:p>
                  </a:txBody>
                  <a:tcPr marL="6017" marR="6017" marT="6017" marB="0" anchor="ctr"/>
                </a:tc>
                <a:tc>
                  <a:txBody>
                    <a:bodyPr/>
                    <a:lstStyle/>
                    <a:p>
                      <a:pPr algn="ctr" fontAlgn="ctr"/>
                      <a:r>
                        <a:rPr lang="tr-TR" sz="700" u="none" strike="noStrike">
                          <a:effectLst/>
                        </a:rPr>
                        <a:t>49,76</a:t>
                      </a:r>
                      <a:endParaRPr lang="tr-TR" sz="700" b="0" i="0" u="none" strike="noStrike">
                        <a:solidFill>
                          <a:srgbClr val="000000"/>
                        </a:solidFill>
                        <a:effectLst/>
                        <a:latin typeface="Calibri"/>
                      </a:endParaRPr>
                    </a:p>
                  </a:txBody>
                  <a:tcPr marL="6017" marR="6017" marT="6017" marB="0" anchor="ctr"/>
                </a:tc>
                <a:tc>
                  <a:txBody>
                    <a:bodyPr/>
                    <a:lstStyle/>
                    <a:p>
                      <a:pPr algn="ctr" fontAlgn="b"/>
                      <a:r>
                        <a:rPr lang="tr-TR" sz="700" u="none" strike="noStrike">
                          <a:effectLst/>
                        </a:rPr>
                        <a:t>CB</a:t>
                      </a:r>
                      <a:endParaRPr lang="tr-TR" sz="700" b="0" i="0" u="none" strike="noStrike">
                        <a:solidFill>
                          <a:srgbClr val="000000"/>
                        </a:solidFill>
                        <a:effectLst/>
                        <a:latin typeface="Calibri"/>
                      </a:endParaRPr>
                    </a:p>
                  </a:txBody>
                  <a:tcPr marL="6017" marR="6017" marT="6017" marB="0" anchor="b"/>
                </a:tc>
                <a:tc>
                  <a:txBody>
                    <a:bodyPr/>
                    <a:lstStyle/>
                    <a:p>
                      <a:pPr algn="ctr" fontAlgn="ctr"/>
                      <a:r>
                        <a:rPr lang="tr-TR" sz="800" u="none" strike="noStrike">
                          <a:effectLst/>
                        </a:rPr>
                        <a:t>2</a:t>
                      </a:r>
                      <a:endParaRPr lang="tr-TR" sz="800" b="1" i="0" u="none" strike="noStrike">
                        <a:solidFill>
                          <a:srgbClr val="000000"/>
                        </a:solidFill>
                        <a:effectLst/>
                        <a:latin typeface="Calibri"/>
                      </a:endParaRPr>
                    </a:p>
                  </a:txBody>
                  <a:tcPr marL="6017" marR="6017" marT="6017" marB="0" anchor="ctr"/>
                </a:tc>
              </a:tr>
              <a:tr h="152238">
                <a:tc>
                  <a:txBody>
                    <a:bodyPr/>
                    <a:lstStyle/>
                    <a:p>
                      <a:pPr algn="ctr" fontAlgn="ctr"/>
                      <a:r>
                        <a:rPr lang="tr-TR" sz="700" u="none" strike="noStrike">
                          <a:effectLst/>
                        </a:rPr>
                        <a:t>58,00</a:t>
                      </a:r>
                      <a:endParaRPr lang="tr-TR" sz="700" b="0" i="0" u="none" strike="noStrike">
                        <a:solidFill>
                          <a:srgbClr val="000000"/>
                        </a:solidFill>
                        <a:effectLst/>
                        <a:latin typeface="Calibri"/>
                      </a:endParaRPr>
                    </a:p>
                  </a:txBody>
                  <a:tcPr marL="6017" marR="6017" marT="6017" marB="0" anchor="ctr"/>
                </a:tc>
                <a:tc>
                  <a:txBody>
                    <a:bodyPr/>
                    <a:lstStyle/>
                    <a:p>
                      <a:pPr algn="r" fontAlgn="ctr"/>
                      <a:r>
                        <a:rPr lang="tr-TR" sz="700" u="none" strike="noStrike">
                          <a:effectLst/>
                        </a:rPr>
                        <a:t>-0,21292</a:t>
                      </a:r>
                      <a:endParaRPr lang="tr-TR" sz="700" b="0" i="0" u="none" strike="noStrike">
                        <a:solidFill>
                          <a:srgbClr val="000000"/>
                        </a:solidFill>
                        <a:effectLst/>
                        <a:latin typeface="Calibri"/>
                      </a:endParaRPr>
                    </a:p>
                  </a:txBody>
                  <a:tcPr marL="6017" marR="6017" marT="6017" marB="0" anchor="ctr"/>
                </a:tc>
                <a:tc>
                  <a:txBody>
                    <a:bodyPr/>
                    <a:lstStyle/>
                    <a:p>
                      <a:pPr algn="r" fontAlgn="ctr"/>
                      <a:r>
                        <a:rPr lang="tr-TR" sz="700" u="none" strike="noStrike">
                          <a:effectLst/>
                        </a:rPr>
                        <a:t>47,87081077</a:t>
                      </a:r>
                      <a:endParaRPr lang="tr-TR" sz="700" b="0" i="0" u="none" strike="noStrike">
                        <a:solidFill>
                          <a:srgbClr val="000000"/>
                        </a:solidFill>
                        <a:effectLst/>
                        <a:latin typeface="Calibri"/>
                      </a:endParaRPr>
                    </a:p>
                  </a:txBody>
                  <a:tcPr marL="6017" marR="6017" marT="6017" marB="0" anchor="ctr"/>
                </a:tc>
                <a:tc>
                  <a:txBody>
                    <a:bodyPr/>
                    <a:lstStyle/>
                    <a:p>
                      <a:pPr algn="ctr" fontAlgn="ctr"/>
                      <a:r>
                        <a:rPr lang="tr-TR" sz="700" u="none" strike="noStrike">
                          <a:effectLst/>
                        </a:rPr>
                        <a:t>47,87</a:t>
                      </a:r>
                      <a:endParaRPr lang="tr-TR" sz="700" b="0" i="0" u="none" strike="noStrike">
                        <a:solidFill>
                          <a:srgbClr val="000000"/>
                        </a:solidFill>
                        <a:effectLst/>
                        <a:latin typeface="Calibri"/>
                      </a:endParaRPr>
                    </a:p>
                  </a:txBody>
                  <a:tcPr marL="6017" marR="6017" marT="6017" marB="0" anchor="ctr"/>
                </a:tc>
                <a:tc>
                  <a:txBody>
                    <a:bodyPr/>
                    <a:lstStyle/>
                    <a:p>
                      <a:pPr algn="ctr" fontAlgn="b"/>
                      <a:r>
                        <a:rPr lang="tr-TR" sz="700" u="none" strike="noStrike">
                          <a:effectLst/>
                        </a:rPr>
                        <a:t>CB</a:t>
                      </a:r>
                      <a:endParaRPr lang="tr-TR" sz="700" b="0" i="0" u="none" strike="noStrike">
                        <a:solidFill>
                          <a:srgbClr val="000000"/>
                        </a:solidFill>
                        <a:effectLst/>
                        <a:latin typeface="Calibri"/>
                      </a:endParaRPr>
                    </a:p>
                  </a:txBody>
                  <a:tcPr marL="6017" marR="6017" marT="6017" marB="0" anchor="b"/>
                </a:tc>
                <a:tc>
                  <a:txBody>
                    <a:bodyPr/>
                    <a:lstStyle/>
                    <a:p>
                      <a:pPr algn="ctr" fontAlgn="ctr"/>
                      <a:endParaRPr lang="tr-TR" sz="800" b="1" i="0" u="none" strike="noStrike">
                        <a:solidFill>
                          <a:srgbClr val="000000"/>
                        </a:solidFill>
                        <a:effectLst/>
                        <a:latin typeface="Calibri"/>
                      </a:endParaRPr>
                    </a:p>
                  </a:txBody>
                  <a:tcPr marL="6017" marR="6017" marT="6017" marB="0" anchor="ctr"/>
                </a:tc>
              </a:tr>
              <a:tr h="152238">
                <a:tc>
                  <a:txBody>
                    <a:bodyPr/>
                    <a:lstStyle/>
                    <a:p>
                      <a:pPr algn="ctr" fontAlgn="ctr"/>
                      <a:r>
                        <a:rPr lang="tr-TR" sz="700" u="none" strike="noStrike">
                          <a:effectLst/>
                        </a:rPr>
                        <a:t>47,50</a:t>
                      </a:r>
                      <a:endParaRPr lang="tr-TR" sz="700" b="0" i="0" u="none" strike="noStrike">
                        <a:solidFill>
                          <a:srgbClr val="000000"/>
                        </a:solidFill>
                        <a:effectLst/>
                        <a:latin typeface="Calibri"/>
                      </a:endParaRPr>
                    </a:p>
                  </a:txBody>
                  <a:tcPr marL="6017" marR="6017" marT="6017" marB="0" anchor="ctr"/>
                </a:tc>
                <a:tc>
                  <a:txBody>
                    <a:bodyPr/>
                    <a:lstStyle/>
                    <a:p>
                      <a:pPr algn="r" fontAlgn="ctr"/>
                      <a:r>
                        <a:rPr lang="tr-TR" sz="700" u="none" strike="noStrike">
                          <a:effectLst/>
                        </a:rPr>
                        <a:t>-0,70835</a:t>
                      </a:r>
                      <a:endParaRPr lang="tr-TR" sz="700" b="0" i="0" u="none" strike="noStrike">
                        <a:solidFill>
                          <a:srgbClr val="000000"/>
                        </a:solidFill>
                        <a:effectLst/>
                        <a:latin typeface="Calibri"/>
                      </a:endParaRPr>
                    </a:p>
                  </a:txBody>
                  <a:tcPr marL="6017" marR="6017" marT="6017" marB="0" anchor="ctr"/>
                </a:tc>
                <a:tc>
                  <a:txBody>
                    <a:bodyPr/>
                    <a:lstStyle/>
                    <a:p>
                      <a:pPr algn="r" fontAlgn="ctr"/>
                      <a:r>
                        <a:rPr lang="tr-TR" sz="700" u="none" strike="noStrike">
                          <a:effectLst/>
                        </a:rPr>
                        <a:t>42,91646463</a:t>
                      </a:r>
                      <a:endParaRPr lang="tr-TR" sz="700" b="0" i="0" u="none" strike="noStrike">
                        <a:solidFill>
                          <a:srgbClr val="000000"/>
                        </a:solidFill>
                        <a:effectLst/>
                        <a:latin typeface="Calibri"/>
                      </a:endParaRPr>
                    </a:p>
                  </a:txBody>
                  <a:tcPr marL="6017" marR="6017" marT="6017" marB="0" anchor="ctr"/>
                </a:tc>
                <a:tc>
                  <a:txBody>
                    <a:bodyPr/>
                    <a:lstStyle/>
                    <a:p>
                      <a:pPr algn="ctr" fontAlgn="ctr"/>
                      <a:r>
                        <a:rPr lang="tr-TR" sz="700" u="none" strike="noStrike">
                          <a:effectLst/>
                        </a:rPr>
                        <a:t>42,92</a:t>
                      </a:r>
                      <a:endParaRPr lang="tr-TR" sz="700" b="0" i="0" u="none" strike="noStrike">
                        <a:solidFill>
                          <a:srgbClr val="000000"/>
                        </a:solidFill>
                        <a:effectLst/>
                        <a:latin typeface="Calibri"/>
                      </a:endParaRPr>
                    </a:p>
                  </a:txBody>
                  <a:tcPr marL="6017" marR="6017" marT="6017" marB="0" anchor="ctr"/>
                </a:tc>
                <a:tc>
                  <a:txBody>
                    <a:bodyPr/>
                    <a:lstStyle/>
                    <a:p>
                      <a:pPr algn="ctr" fontAlgn="b"/>
                      <a:r>
                        <a:rPr lang="tr-TR" sz="700" u="none" strike="noStrike">
                          <a:effectLst/>
                        </a:rPr>
                        <a:t>CC</a:t>
                      </a:r>
                      <a:endParaRPr lang="tr-TR" sz="700" b="0" i="0" u="none" strike="noStrike">
                        <a:solidFill>
                          <a:srgbClr val="000000"/>
                        </a:solidFill>
                        <a:effectLst/>
                        <a:latin typeface="Calibri"/>
                      </a:endParaRPr>
                    </a:p>
                  </a:txBody>
                  <a:tcPr marL="6017" marR="6017" marT="6017" marB="0" anchor="b"/>
                </a:tc>
                <a:tc>
                  <a:txBody>
                    <a:bodyPr/>
                    <a:lstStyle/>
                    <a:p>
                      <a:pPr algn="ctr" fontAlgn="ctr"/>
                      <a:r>
                        <a:rPr lang="tr-TR" sz="800" u="none" strike="noStrike">
                          <a:effectLst/>
                        </a:rPr>
                        <a:t>1</a:t>
                      </a:r>
                      <a:endParaRPr lang="tr-TR" sz="800" b="1" i="0" u="none" strike="noStrike">
                        <a:solidFill>
                          <a:srgbClr val="000000"/>
                        </a:solidFill>
                        <a:effectLst/>
                        <a:latin typeface="Calibri"/>
                      </a:endParaRPr>
                    </a:p>
                  </a:txBody>
                  <a:tcPr marL="6017" marR="6017" marT="6017" marB="0" anchor="ctr"/>
                </a:tc>
              </a:tr>
              <a:tr h="152238">
                <a:tc>
                  <a:txBody>
                    <a:bodyPr/>
                    <a:lstStyle/>
                    <a:p>
                      <a:pPr algn="ctr" fontAlgn="ctr"/>
                      <a:r>
                        <a:rPr lang="tr-TR" sz="700" u="none" strike="noStrike">
                          <a:effectLst/>
                        </a:rPr>
                        <a:t>22,00</a:t>
                      </a:r>
                      <a:endParaRPr lang="tr-TR" sz="700" b="0" i="0" u="none" strike="noStrike">
                        <a:solidFill>
                          <a:srgbClr val="000000"/>
                        </a:solidFill>
                        <a:effectLst/>
                        <a:latin typeface="Calibri"/>
                      </a:endParaRPr>
                    </a:p>
                  </a:txBody>
                  <a:tcPr marL="6017" marR="6017" marT="6017" marB="0" anchor="ctr"/>
                </a:tc>
                <a:tc>
                  <a:txBody>
                    <a:bodyPr/>
                    <a:lstStyle/>
                    <a:p>
                      <a:pPr algn="r" fontAlgn="ctr"/>
                      <a:r>
                        <a:rPr lang="tr-TR" sz="700" u="none" strike="noStrike">
                          <a:effectLst/>
                        </a:rPr>
                        <a:t>-1,91155</a:t>
                      </a:r>
                      <a:endParaRPr lang="tr-TR" sz="700" b="0" i="0" u="none" strike="noStrike">
                        <a:solidFill>
                          <a:srgbClr val="000000"/>
                        </a:solidFill>
                        <a:effectLst/>
                        <a:latin typeface="Calibri"/>
                      </a:endParaRPr>
                    </a:p>
                  </a:txBody>
                  <a:tcPr marL="6017" marR="6017" marT="6017" marB="0" anchor="ctr"/>
                </a:tc>
                <a:tc>
                  <a:txBody>
                    <a:bodyPr/>
                    <a:lstStyle/>
                    <a:p>
                      <a:pPr algn="r" fontAlgn="ctr"/>
                      <a:r>
                        <a:rPr lang="tr-TR" sz="700" u="none" strike="noStrike">
                          <a:effectLst/>
                        </a:rPr>
                        <a:t>30,88448116</a:t>
                      </a:r>
                      <a:endParaRPr lang="tr-TR" sz="700" b="0" i="0" u="none" strike="noStrike">
                        <a:solidFill>
                          <a:srgbClr val="000000"/>
                        </a:solidFill>
                        <a:effectLst/>
                        <a:latin typeface="Calibri"/>
                      </a:endParaRPr>
                    </a:p>
                  </a:txBody>
                  <a:tcPr marL="6017" marR="6017" marT="6017" marB="0" anchor="ctr"/>
                </a:tc>
                <a:tc>
                  <a:txBody>
                    <a:bodyPr/>
                    <a:lstStyle/>
                    <a:p>
                      <a:pPr algn="ctr" fontAlgn="ctr"/>
                      <a:r>
                        <a:rPr lang="tr-TR" sz="700" u="none" strike="noStrike">
                          <a:effectLst/>
                        </a:rPr>
                        <a:t>30,88</a:t>
                      </a:r>
                      <a:endParaRPr lang="tr-TR" sz="700" b="0" i="0" u="none" strike="noStrike">
                        <a:solidFill>
                          <a:srgbClr val="000000"/>
                        </a:solidFill>
                        <a:effectLst/>
                        <a:latin typeface="Calibri"/>
                      </a:endParaRPr>
                    </a:p>
                  </a:txBody>
                  <a:tcPr marL="6017" marR="6017" marT="6017" marB="0" anchor="ctr"/>
                </a:tc>
                <a:tc>
                  <a:txBody>
                    <a:bodyPr/>
                    <a:lstStyle/>
                    <a:p>
                      <a:pPr algn="ctr" fontAlgn="b"/>
                      <a:r>
                        <a:rPr lang="tr-TR" sz="700" u="none" strike="noStrike">
                          <a:effectLst/>
                        </a:rPr>
                        <a:t>FD</a:t>
                      </a:r>
                      <a:endParaRPr lang="tr-TR" sz="700" b="0" i="0" u="none" strike="noStrike">
                        <a:solidFill>
                          <a:srgbClr val="000000"/>
                        </a:solidFill>
                        <a:effectLst/>
                        <a:latin typeface="Calibri"/>
                      </a:endParaRPr>
                    </a:p>
                  </a:txBody>
                  <a:tcPr marL="6017" marR="6017" marT="6017" marB="0" anchor="b"/>
                </a:tc>
                <a:tc>
                  <a:txBody>
                    <a:bodyPr/>
                    <a:lstStyle/>
                    <a:p>
                      <a:pPr algn="ctr" fontAlgn="ctr"/>
                      <a:r>
                        <a:rPr lang="tr-TR" sz="800" u="none" strike="noStrike">
                          <a:effectLst/>
                        </a:rPr>
                        <a:t>5</a:t>
                      </a:r>
                      <a:endParaRPr lang="tr-TR" sz="800" b="1" i="0" u="none" strike="noStrike">
                        <a:solidFill>
                          <a:srgbClr val="000000"/>
                        </a:solidFill>
                        <a:effectLst/>
                        <a:latin typeface="Calibri"/>
                      </a:endParaRPr>
                    </a:p>
                  </a:txBody>
                  <a:tcPr marL="6017" marR="6017" marT="6017" marB="0" anchor="ctr"/>
                </a:tc>
              </a:tr>
              <a:tr h="152238">
                <a:tc>
                  <a:txBody>
                    <a:bodyPr/>
                    <a:lstStyle/>
                    <a:p>
                      <a:pPr algn="ctr" fontAlgn="ctr"/>
                      <a:r>
                        <a:rPr lang="tr-TR" sz="700" u="none" strike="noStrike">
                          <a:effectLst/>
                        </a:rPr>
                        <a:t>21,20</a:t>
                      </a:r>
                      <a:endParaRPr lang="tr-TR" sz="700" b="0" i="0" u="none" strike="noStrike">
                        <a:solidFill>
                          <a:srgbClr val="000000"/>
                        </a:solidFill>
                        <a:effectLst/>
                        <a:latin typeface="Calibri"/>
                      </a:endParaRPr>
                    </a:p>
                  </a:txBody>
                  <a:tcPr marL="6017" marR="6017" marT="6017" marB="0" anchor="ctr"/>
                </a:tc>
                <a:tc>
                  <a:txBody>
                    <a:bodyPr/>
                    <a:lstStyle/>
                    <a:p>
                      <a:pPr algn="r" fontAlgn="ctr"/>
                      <a:r>
                        <a:rPr lang="tr-TR" sz="700" u="none" strike="noStrike">
                          <a:effectLst/>
                        </a:rPr>
                        <a:t>-1,94930</a:t>
                      </a:r>
                      <a:endParaRPr lang="tr-TR" sz="700" b="0" i="0" u="none" strike="noStrike">
                        <a:solidFill>
                          <a:srgbClr val="000000"/>
                        </a:solidFill>
                        <a:effectLst/>
                        <a:latin typeface="Calibri"/>
                      </a:endParaRPr>
                    </a:p>
                  </a:txBody>
                  <a:tcPr marL="6017" marR="6017" marT="6017" marB="0" anchor="ctr"/>
                </a:tc>
                <a:tc>
                  <a:txBody>
                    <a:bodyPr/>
                    <a:lstStyle/>
                    <a:p>
                      <a:pPr algn="r" fontAlgn="ctr"/>
                      <a:r>
                        <a:rPr lang="tr-TR" sz="700" u="none" strike="noStrike">
                          <a:effectLst/>
                        </a:rPr>
                        <a:t>30,50700717</a:t>
                      </a:r>
                      <a:endParaRPr lang="tr-TR" sz="700" b="0" i="0" u="none" strike="noStrike">
                        <a:solidFill>
                          <a:srgbClr val="000000"/>
                        </a:solidFill>
                        <a:effectLst/>
                        <a:latin typeface="Calibri"/>
                      </a:endParaRPr>
                    </a:p>
                  </a:txBody>
                  <a:tcPr marL="6017" marR="6017" marT="6017" marB="0" anchor="ctr"/>
                </a:tc>
                <a:tc>
                  <a:txBody>
                    <a:bodyPr/>
                    <a:lstStyle/>
                    <a:p>
                      <a:pPr algn="ctr" fontAlgn="ctr"/>
                      <a:r>
                        <a:rPr lang="tr-TR" sz="700" u="none" strike="noStrike">
                          <a:effectLst/>
                        </a:rPr>
                        <a:t>30,51</a:t>
                      </a:r>
                      <a:endParaRPr lang="tr-TR" sz="700" b="0" i="0" u="none" strike="noStrike">
                        <a:solidFill>
                          <a:srgbClr val="000000"/>
                        </a:solidFill>
                        <a:effectLst/>
                        <a:latin typeface="Calibri"/>
                      </a:endParaRPr>
                    </a:p>
                  </a:txBody>
                  <a:tcPr marL="6017" marR="6017" marT="6017" marB="0" anchor="ctr"/>
                </a:tc>
                <a:tc>
                  <a:txBody>
                    <a:bodyPr/>
                    <a:lstStyle/>
                    <a:p>
                      <a:pPr algn="ctr" fontAlgn="b"/>
                      <a:r>
                        <a:rPr lang="tr-TR" sz="700" u="none" strike="noStrike">
                          <a:effectLst/>
                        </a:rPr>
                        <a:t>FD</a:t>
                      </a:r>
                      <a:endParaRPr lang="tr-TR" sz="700" b="0" i="0" u="none" strike="noStrike">
                        <a:solidFill>
                          <a:srgbClr val="000000"/>
                        </a:solidFill>
                        <a:effectLst/>
                        <a:latin typeface="Calibri"/>
                      </a:endParaRPr>
                    </a:p>
                  </a:txBody>
                  <a:tcPr marL="6017" marR="6017" marT="6017" marB="0" anchor="b"/>
                </a:tc>
                <a:tc>
                  <a:txBody>
                    <a:bodyPr/>
                    <a:lstStyle/>
                    <a:p>
                      <a:pPr algn="ctr" fontAlgn="ctr"/>
                      <a:endParaRPr lang="tr-TR" sz="800" b="1" i="0" u="none" strike="noStrike">
                        <a:solidFill>
                          <a:srgbClr val="000000"/>
                        </a:solidFill>
                        <a:effectLst/>
                        <a:latin typeface="Calibri"/>
                      </a:endParaRPr>
                    </a:p>
                  </a:txBody>
                  <a:tcPr marL="6017" marR="6017" marT="6017" marB="0" anchor="ctr"/>
                </a:tc>
              </a:tr>
              <a:tr h="152238">
                <a:tc>
                  <a:txBody>
                    <a:bodyPr/>
                    <a:lstStyle/>
                    <a:p>
                      <a:pPr algn="ctr" fontAlgn="ctr"/>
                      <a:r>
                        <a:rPr lang="tr-TR" sz="700" u="none" strike="noStrike">
                          <a:effectLst/>
                        </a:rPr>
                        <a:t>18,00</a:t>
                      </a:r>
                      <a:endParaRPr lang="tr-TR" sz="700" b="0" i="0" u="none" strike="noStrike">
                        <a:solidFill>
                          <a:srgbClr val="000000"/>
                        </a:solidFill>
                        <a:effectLst/>
                        <a:latin typeface="Calibri"/>
                      </a:endParaRPr>
                    </a:p>
                  </a:txBody>
                  <a:tcPr marL="6017" marR="6017" marT="6017" marB="0" anchor="ctr"/>
                </a:tc>
                <a:tc>
                  <a:txBody>
                    <a:bodyPr/>
                    <a:lstStyle/>
                    <a:p>
                      <a:pPr algn="r" fontAlgn="ctr"/>
                      <a:r>
                        <a:rPr lang="tr-TR" sz="700" u="none" strike="noStrike">
                          <a:effectLst/>
                        </a:rPr>
                        <a:t>-2,10029</a:t>
                      </a:r>
                      <a:endParaRPr lang="tr-TR" sz="700" b="0" i="0" u="none" strike="noStrike">
                        <a:solidFill>
                          <a:srgbClr val="000000"/>
                        </a:solidFill>
                        <a:effectLst/>
                        <a:latin typeface="Calibri"/>
                      </a:endParaRPr>
                    </a:p>
                  </a:txBody>
                  <a:tcPr marL="6017" marR="6017" marT="6017" marB="0" anchor="ctr"/>
                </a:tc>
                <a:tc>
                  <a:txBody>
                    <a:bodyPr/>
                    <a:lstStyle/>
                    <a:p>
                      <a:pPr algn="r" fontAlgn="ctr"/>
                      <a:r>
                        <a:rPr lang="tr-TR" sz="700" u="none" strike="noStrike">
                          <a:effectLst/>
                        </a:rPr>
                        <a:t>28,99711121</a:t>
                      </a:r>
                      <a:endParaRPr lang="tr-TR" sz="700" b="0" i="0" u="none" strike="noStrike">
                        <a:solidFill>
                          <a:srgbClr val="000000"/>
                        </a:solidFill>
                        <a:effectLst/>
                        <a:latin typeface="Calibri"/>
                      </a:endParaRPr>
                    </a:p>
                  </a:txBody>
                  <a:tcPr marL="6017" marR="6017" marT="6017" marB="0" anchor="ctr"/>
                </a:tc>
                <a:tc>
                  <a:txBody>
                    <a:bodyPr/>
                    <a:lstStyle/>
                    <a:p>
                      <a:pPr algn="ctr" fontAlgn="ctr"/>
                      <a:r>
                        <a:rPr lang="tr-TR" sz="700" u="none" strike="noStrike">
                          <a:effectLst/>
                        </a:rPr>
                        <a:t>29,00</a:t>
                      </a:r>
                      <a:endParaRPr lang="tr-TR" sz="700" b="0" i="0" u="none" strike="noStrike">
                        <a:solidFill>
                          <a:srgbClr val="000000"/>
                        </a:solidFill>
                        <a:effectLst/>
                        <a:latin typeface="Calibri"/>
                      </a:endParaRPr>
                    </a:p>
                  </a:txBody>
                  <a:tcPr marL="6017" marR="6017" marT="6017" marB="0" anchor="ctr"/>
                </a:tc>
                <a:tc>
                  <a:txBody>
                    <a:bodyPr/>
                    <a:lstStyle/>
                    <a:p>
                      <a:pPr algn="ctr" fontAlgn="b"/>
                      <a:r>
                        <a:rPr lang="tr-TR" sz="700" u="none" strike="noStrike">
                          <a:effectLst/>
                        </a:rPr>
                        <a:t>FD</a:t>
                      </a:r>
                      <a:endParaRPr lang="tr-TR" sz="700" b="0" i="0" u="none" strike="noStrike">
                        <a:solidFill>
                          <a:srgbClr val="000000"/>
                        </a:solidFill>
                        <a:effectLst/>
                        <a:latin typeface="Calibri"/>
                      </a:endParaRPr>
                    </a:p>
                  </a:txBody>
                  <a:tcPr marL="6017" marR="6017" marT="6017" marB="0" anchor="b"/>
                </a:tc>
                <a:tc>
                  <a:txBody>
                    <a:bodyPr/>
                    <a:lstStyle/>
                    <a:p>
                      <a:pPr algn="ctr" fontAlgn="ctr"/>
                      <a:endParaRPr lang="tr-TR" sz="800" b="1" i="0" u="none" strike="noStrike">
                        <a:solidFill>
                          <a:srgbClr val="000000"/>
                        </a:solidFill>
                        <a:effectLst/>
                        <a:latin typeface="Calibri"/>
                      </a:endParaRPr>
                    </a:p>
                  </a:txBody>
                  <a:tcPr marL="6017" marR="6017" marT="6017" marB="0" anchor="ctr"/>
                </a:tc>
              </a:tr>
              <a:tr h="152238">
                <a:tc>
                  <a:txBody>
                    <a:bodyPr/>
                    <a:lstStyle/>
                    <a:p>
                      <a:pPr algn="ctr" fontAlgn="ctr"/>
                      <a:r>
                        <a:rPr lang="tr-TR" sz="700" u="none" strike="noStrike">
                          <a:effectLst/>
                        </a:rPr>
                        <a:t>15,00</a:t>
                      </a:r>
                      <a:endParaRPr lang="tr-TR" sz="700" b="0" i="0" u="none" strike="noStrike">
                        <a:solidFill>
                          <a:srgbClr val="000000"/>
                        </a:solidFill>
                        <a:effectLst/>
                        <a:latin typeface="Calibri"/>
                      </a:endParaRPr>
                    </a:p>
                  </a:txBody>
                  <a:tcPr marL="6017" marR="6017" marT="6017" marB="0" anchor="ctr"/>
                </a:tc>
                <a:tc>
                  <a:txBody>
                    <a:bodyPr/>
                    <a:lstStyle/>
                    <a:p>
                      <a:pPr algn="r" fontAlgn="ctr"/>
                      <a:r>
                        <a:rPr lang="tr-TR" sz="700" u="none" strike="noStrike">
                          <a:effectLst/>
                        </a:rPr>
                        <a:t>-2,24184</a:t>
                      </a:r>
                      <a:endParaRPr lang="tr-TR" sz="700" b="0" i="0" u="none" strike="noStrike">
                        <a:solidFill>
                          <a:srgbClr val="000000"/>
                        </a:solidFill>
                        <a:effectLst/>
                        <a:latin typeface="Calibri"/>
                      </a:endParaRPr>
                    </a:p>
                  </a:txBody>
                  <a:tcPr marL="6017" marR="6017" marT="6017" marB="0" anchor="ctr"/>
                </a:tc>
                <a:tc>
                  <a:txBody>
                    <a:bodyPr/>
                    <a:lstStyle/>
                    <a:p>
                      <a:pPr algn="r" fontAlgn="ctr"/>
                      <a:r>
                        <a:rPr lang="tr-TR" sz="700" u="none" strike="noStrike">
                          <a:effectLst/>
                        </a:rPr>
                        <a:t>27,58158374</a:t>
                      </a:r>
                      <a:endParaRPr lang="tr-TR" sz="700" b="0" i="0" u="none" strike="noStrike">
                        <a:solidFill>
                          <a:srgbClr val="000000"/>
                        </a:solidFill>
                        <a:effectLst/>
                        <a:latin typeface="Calibri"/>
                      </a:endParaRPr>
                    </a:p>
                  </a:txBody>
                  <a:tcPr marL="6017" marR="6017" marT="6017" marB="0" anchor="ctr"/>
                </a:tc>
                <a:tc>
                  <a:txBody>
                    <a:bodyPr/>
                    <a:lstStyle/>
                    <a:p>
                      <a:pPr algn="ctr" fontAlgn="ctr"/>
                      <a:r>
                        <a:rPr lang="tr-TR" sz="700" u="none" strike="noStrike">
                          <a:effectLst/>
                        </a:rPr>
                        <a:t>27,58</a:t>
                      </a:r>
                      <a:endParaRPr lang="tr-TR" sz="700" b="0" i="0" u="none" strike="noStrike">
                        <a:solidFill>
                          <a:srgbClr val="000000"/>
                        </a:solidFill>
                        <a:effectLst/>
                        <a:latin typeface="Calibri"/>
                      </a:endParaRPr>
                    </a:p>
                  </a:txBody>
                  <a:tcPr marL="6017" marR="6017" marT="6017" marB="0" anchor="ctr"/>
                </a:tc>
                <a:tc>
                  <a:txBody>
                    <a:bodyPr/>
                    <a:lstStyle/>
                    <a:p>
                      <a:pPr algn="ctr" fontAlgn="b"/>
                      <a:r>
                        <a:rPr lang="tr-TR" sz="700" u="none" strike="noStrike">
                          <a:effectLst/>
                        </a:rPr>
                        <a:t>FD</a:t>
                      </a:r>
                      <a:endParaRPr lang="tr-TR" sz="700" b="0" i="0" u="none" strike="noStrike">
                        <a:solidFill>
                          <a:srgbClr val="000000"/>
                        </a:solidFill>
                        <a:effectLst/>
                        <a:latin typeface="Calibri"/>
                      </a:endParaRPr>
                    </a:p>
                  </a:txBody>
                  <a:tcPr marL="6017" marR="6017" marT="6017" marB="0" anchor="b"/>
                </a:tc>
                <a:tc>
                  <a:txBody>
                    <a:bodyPr/>
                    <a:lstStyle/>
                    <a:p>
                      <a:pPr algn="ctr" fontAlgn="ctr"/>
                      <a:endParaRPr lang="tr-TR" sz="800" b="1" i="0" u="none" strike="noStrike">
                        <a:solidFill>
                          <a:srgbClr val="000000"/>
                        </a:solidFill>
                        <a:effectLst/>
                        <a:latin typeface="Calibri"/>
                      </a:endParaRPr>
                    </a:p>
                  </a:txBody>
                  <a:tcPr marL="6017" marR="6017" marT="6017" marB="0" anchor="ctr"/>
                </a:tc>
              </a:tr>
              <a:tr h="152238">
                <a:tc>
                  <a:txBody>
                    <a:bodyPr/>
                    <a:lstStyle/>
                    <a:p>
                      <a:pPr algn="ctr" fontAlgn="ctr"/>
                      <a:r>
                        <a:rPr lang="tr-TR" sz="700" u="none" strike="noStrike">
                          <a:effectLst/>
                        </a:rPr>
                        <a:t>12,00</a:t>
                      </a:r>
                      <a:endParaRPr lang="tr-TR" sz="700" b="0" i="0" u="none" strike="noStrike">
                        <a:solidFill>
                          <a:srgbClr val="000000"/>
                        </a:solidFill>
                        <a:effectLst/>
                        <a:latin typeface="Calibri"/>
                      </a:endParaRPr>
                    </a:p>
                  </a:txBody>
                  <a:tcPr marL="6017" marR="6017" marT="6017" marB="0" anchor="ctr"/>
                </a:tc>
                <a:tc>
                  <a:txBody>
                    <a:bodyPr/>
                    <a:lstStyle/>
                    <a:p>
                      <a:pPr algn="r" fontAlgn="ctr"/>
                      <a:r>
                        <a:rPr lang="tr-TR" sz="700" u="none" strike="noStrike">
                          <a:effectLst/>
                        </a:rPr>
                        <a:t>-2,38339</a:t>
                      </a:r>
                      <a:endParaRPr lang="tr-TR" sz="700" b="0" i="0" u="none" strike="noStrike">
                        <a:solidFill>
                          <a:srgbClr val="000000"/>
                        </a:solidFill>
                        <a:effectLst/>
                        <a:latin typeface="Calibri"/>
                      </a:endParaRPr>
                    </a:p>
                  </a:txBody>
                  <a:tcPr marL="6017" marR="6017" marT="6017" marB="0" anchor="ctr"/>
                </a:tc>
                <a:tc>
                  <a:txBody>
                    <a:bodyPr/>
                    <a:lstStyle/>
                    <a:p>
                      <a:pPr algn="r" fontAlgn="ctr"/>
                      <a:r>
                        <a:rPr lang="tr-TR" sz="700" u="none" strike="noStrike">
                          <a:effectLst/>
                        </a:rPr>
                        <a:t>26,16605627</a:t>
                      </a:r>
                      <a:endParaRPr lang="tr-TR" sz="700" b="0" i="0" u="none" strike="noStrike">
                        <a:solidFill>
                          <a:srgbClr val="000000"/>
                        </a:solidFill>
                        <a:effectLst/>
                        <a:latin typeface="Calibri"/>
                      </a:endParaRPr>
                    </a:p>
                  </a:txBody>
                  <a:tcPr marL="6017" marR="6017" marT="6017" marB="0" anchor="ctr"/>
                </a:tc>
                <a:tc>
                  <a:txBody>
                    <a:bodyPr/>
                    <a:lstStyle/>
                    <a:p>
                      <a:pPr algn="ctr" fontAlgn="ctr"/>
                      <a:r>
                        <a:rPr lang="tr-TR" sz="700" u="none" strike="noStrike">
                          <a:effectLst/>
                        </a:rPr>
                        <a:t>26,17</a:t>
                      </a:r>
                      <a:endParaRPr lang="tr-TR" sz="700" b="0" i="0" u="none" strike="noStrike">
                        <a:solidFill>
                          <a:srgbClr val="000000"/>
                        </a:solidFill>
                        <a:effectLst/>
                        <a:latin typeface="Calibri"/>
                      </a:endParaRPr>
                    </a:p>
                  </a:txBody>
                  <a:tcPr marL="6017" marR="6017" marT="6017" marB="0" anchor="ctr"/>
                </a:tc>
                <a:tc>
                  <a:txBody>
                    <a:bodyPr/>
                    <a:lstStyle/>
                    <a:p>
                      <a:pPr algn="ctr" fontAlgn="b"/>
                      <a:r>
                        <a:rPr lang="tr-TR" sz="700" u="none" strike="noStrike">
                          <a:effectLst/>
                        </a:rPr>
                        <a:t>FD</a:t>
                      </a:r>
                      <a:endParaRPr lang="tr-TR" sz="700" b="0" i="0" u="none" strike="noStrike">
                        <a:solidFill>
                          <a:srgbClr val="000000"/>
                        </a:solidFill>
                        <a:effectLst/>
                        <a:latin typeface="Calibri"/>
                      </a:endParaRPr>
                    </a:p>
                  </a:txBody>
                  <a:tcPr marL="6017" marR="6017" marT="6017" marB="0" anchor="b"/>
                </a:tc>
                <a:tc>
                  <a:txBody>
                    <a:bodyPr/>
                    <a:lstStyle/>
                    <a:p>
                      <a:pPr algn="ctr" fontAlgn="ctr"/>
                      <a:endParaRPr lang="tr-TR" sz="800" b="1" i="0" u="none" strike="noStrike">
                        <a:solidFill>
                          <a:srgbClr val="000000"/>
                        </a:solidFill>
                        <a:effectLst/>
                        <a:latin typeface="Calibri"/>
                      </a:endParaRPr>
                    </a:p>
                  </a:txBody>
                  <a:tcPr marL="6017" marR="6017" marT="6017" marB="0" anchor="ctr"/>
                </a:tc>
              </a:tr>
              <a:tr h="134103">
                <a:tc>
                  <a:txBody>
                    <a:bodyPr/>
                    <a:lstStyle/>
                    <a:p>
                      <a:pPr algn="l" fontAlgn="b"/>
                      <a:endParaRPr lang="tr-TR" sz="700" b="0" i="0" u="none" strike="noStrike">
                        <a:solidFill>
                          <a:srgbClr val="000000"/>
                        </a:solidFill>
                        <a:effectLst/>
                        <a:latin typeface="Calibri"/>
                      </a:endParaRPr>
                    </a:p>
                  </a:txBody>
                  <a:tcPr marL="6017" marR="6017" marT="6017" marB="0" anchor="b"/>
                </a:tc>
                <a:tc>
                  <a:txBody>
                    <a:bodyPr/>
                    <a:lstStyle/>
                    <a:p>
                      <a:pPr algn="l" fontAlgn="b"/>
                      <a:endParaRPr lang="tr-TR" sz="700" b="0" i="0" u="none" strike="noStrike">
                        <a:solidFill>
                          <a:srgbClr val="000000"/>
                        </a:solidFill>
                        <a:effectLst/>
                        <a:latin typeface="Calibri"/>
                      </a:endParaRPr>
                    </a:p>
                  </a:txBody>
                  <a:tcPr marL="6017" marR="6017" marT="6017" marB="0" anchor="b"/>
                </a:tc>
                <a:tc>
                  <a:txBody>
                    <a:bodyPr/>
                    <a:lstStyle/>
                    <a:p>
                      <a:pPr algn="l" fontAlgn="b"/>
                      <a:endParaRPr lang="tr-TR" sz="700" b="0" i="0" u="none" strike="noStrike">
                        <a:solidFill>
                          <a:srgbClr val="000000"/>
                        </a:solidFill>
                        <a:effectLst/>
                        <a:latin typeface="Calibri"/>
                      </a:endParaRPr>
                    </a:p>
                  </a:txBody>
                  <a:tcPr marL="6017" marR="6017" marT="6017" marB="0" anchor="b"/>
                </a:tc>
                <a:tc>
                  <a:txBody>
                    <a:bodyPr/>
                    <a:lstStyle/>
                    <a:p>
                      <a:pPr algn="l" fontAlgn="b"/>
                      <a:endParaRPr lang="tr-TR" sz="700" b="0" i="0" u="none" strike="noStrike">
                        <a:solidFill>
                          <a:srgbClr val="000000"/>
                        </a:solidFill>
                        <a:effectLst/>
                        <a:latin typeface="Calibri"/>
                      </a:endParaRPr>
                    </a:p>
                  </a:txBody>
                  <a:tcPr marL="6017" marR="6017" marT="6017" marB="0" anchor="b"/>
                </a:tc>
                <a:tc>
                  <a:txBody>
                    <a:bodyPr/>
                    <a:lstStyle/>
                    <a:p>
                      <a:pPr algn="l" fontAlgn="b"/>
                      <a:endParaRPr lang="tr-TR" sz="700" b="0" i="0" u="none" strike="noStrike">
                        <a:solidFill>
                          <a:srgbClr val="000000"/>
                        </a:solidFill>
                        <a:effectLst/>
                        <a:latin typeface="Calibri"/>
                      </a:endParaRPr>
                    </a:p>
                  </a:txBody>
                  <a:tcPr marL="6017" marR="6017" marT="6017" marB="0" anchor="b"/>
                </a:tc>
                <a:tc>
                  <a:txBody>
                    <a:bodyPr/>
                    <a:lstStyle/>
                    <a:p>
                      <a:pPr algn="l" fontAlgn="b"/>
                      <a:endParaRPr lang="tr-TR" sz="700" b="0" i="0" u="none" strike="noStrike">
                        <a:solidFill>
                          <a:srgbClr val="000000"/>
                        </a:solidFill>
                        <a:effectLst/>
                        <a:latin typeface="Calibri"/>
                      </a:endParaRPr>
                    </a:p>
                  </a:txBody>
                  <a:tcPr marL="6017" marR="6017" marT="6017" marB="0" anchor="b"/>
                </a:tc>
              </a:tr>
              <a:tr h="238180">
                <a:tc>
                  <a:txBody>
                    <a:bodyPr/>
                    <a:lstStyle/>
                    <a:p>
                      <a:pPr algn="ctr" fontAlgn="ctr"/>
                      <a:r>
                        <a:rPr lang="tr-TR" sz="1200" b="1" u="none" strike="noStrike">
                          <a:solidFill>
                            <a:srgbClr val="FF0000"/>
                          </a:solidFill>
                          <a:effectLst/>
                        </a:rPr>
                        <a:t>62,51</a:t>
                      </a:r>
                      <a:endParaRPr lang="tr-TR" sz="1200" b="1" i="0" u="none" strike="noStrike">
                        <a:solidFill>
                          <a:srgbClr val="FF0000"/>
                        </a:solidFill>
                        <a:effectLst/>
                        <a:latin typeface="Calibri"/>
                      </a:endParaRPr>
                    </a:p>
                  </a:txBody>
                  <a:tcPr marL="6017" marR="6017" marT="6017" marB="0" anchor="ctr"/>
                </a:tc>
                <a:tc gridSpan="2">
                  <a:txBody>
                    <a:bodyPr/>
                    <a:lstStyle/>
                    <a:p>
                      <a:pPr algn="l" fontAlgn="ctr"/>
                      <a:r>
                        <a:rPr lang="tr-TR" sz="1200" b="1" u="none" strike="noStrike">
                          <a:solidFill>
                            <a:srgbClr val="FF0000"/>
                          </a:solidFill>
                          <a:effectLst/>
                        </a:rPr>
                        <a:t>NOT ORTALAMASI</a:t>
                      </a:r>
                      <a:endParaRPr lang="tr-TR" sz="1200" b="1" i="0" u="none" strike="noStrike">
                        <a:solidFill>
                          <a:srgbClr val="FF0000"/>
                        </a:solidFill>
                        <a:effectLst/>
                        <a:latin typeface="Calibri"/>
                      </a:endParaRPr>
                    </a:p>
                  </a:txBody>
                  <a:tcPr marL="6017" marR="6017" marT="6017" marB="0" anchor="ctr"/>
                </a:tc>
                <a:tc hMerge="1">
                  <a:txBody>
                    <a:bodyPr/>
                    <a:lstStyle/>
                    <a:p>
                      <a:endParaRPr lang="tr-TR"/>
                    </a:p>
                  </a:txBody>
                  <a:tcPr/>
                </a:tc>
                <a:tc>
                  <a:txBody>
                    <a:bodyPr/>
                    <a:lstStyle/>
                    <a:p>
                      <a:pPr algn="l" fontAlgn="b"/>
                      <a:endParaRPr lang="tr-TR" sz="700" b="0" i="0" u="none" strike="noStrike">
                        <a:solidFill>
                          <a:srgbClr val="000000"/>
                        </a:solidFill>
                        <a:effectLst/>
                        <a:latin typeface="Calibri"/>
                      </a:endParaRPr>
                    </a:p>
                  </a:txBody>
                  <a:tcPr marL="6017" marR="6017" marT="6017" marB="0" anchor="b"/>
                </a:tc>
                <a:tc>
                  <a:txBody>
                    <a:bodyPr/>
                    <a:lstStyle/>
                    <a:p>
                      <a:pPr algn="l" fontAlgn="b"/>
                      <a:endParaRPr lang="tr-TR" sz="700" b="0" i="0" u="none" strike="noStrike">
                        <a:solidFill>
                          <a:srgbClr val="000000"/>
                        </a:solidFill>
                        <a:effectLst/>
                        <a:latin typeface="Calibri"/>
                      </a:endParaRPr>
                    </a:p>
                  </a:txBody>
                  <a:tcPr marL="6017" marR="6017" marT="6017" marB="0" anchor="b"/>
                </a:tc>
                <a:tc>
                  <a:txBody>
                    <a:bodyPr/>
                    <a:lstStyle/>
                    <a:p>
                      <a:pPr algn="l" fontAlgn="b"/>
                      <a:endParaRPr lang="tr-TR" sz="700" b="0" i="0" u="none" strike="noStrike">
                        <a:solidFill>
                          <a:srgbClr val="000000"/>
                        </a:solidFill>
                        <a:effectLst/>
                        <a:latin typeface="Calibri"/>
                      </a:endParaRPr>
                    </a:p>
                  </a:txBody>
                  <a:tcPr marL="6017" marR="6017" marT="6017" marB="0" anchor="b"/>
                </a:tc>
              </a:tr>
              <a:tr h="297316">
                <a:tc>
                  <a:txBody>
                    <a:bodyPr/>
                    <a:lstStyle/>
                    <a:p>
                      <a:pPr algn="ctr" fontAlgn="ctr"/>
                      <a:r>
                        <a:rPr lang="tr-TR" sz="1200" b="1" u="none" strike="noStrike">
                          <a:solidFill>
                            <a:srgbClr val="FF0000"/>
                          </a:solidFill>
                          <a:effectLst/>
                        </a:rPr>
                        <a:t>21,19</a:t>
                      </a:r>
                      <a:endParaRPr lang="tr-TR" sz="1200" b="1" i="0" u="none" strike="noStrike">
                        <a:solidFill>
                          <a:srgbClr val="FF0000"/>
                        </a:solidFill>
                        <a:effectLst/>
                        <a:latin typeface="Calibri"/>
                      </a:endParaRPr>
                    </a:p>
                  </a:txBody>
                  <a:tcPr marL="6017" marR="6017" marT="6017" marB="0" anchor="ctr"/>
                </a:tc>
                <a:tc gridSpan="2">
                  <a:txBody>
                    <a:bodyPr/>
                    <a:lstStyle/>
                    <a:p>
                      <a:pPr algn="l" fontAlgn="ctr"/>
                      <a:r>
                        <a:rPr lang="tr-TR" sz="1200" b="1" u="none" strike="noStrike" dirty="0">
                          <a:solidFill>
                            <a:srgbClr val="FF0000"/>
                          </a:solidFill>
                          <a:effectLst/>
                        </a:rPr>
                        <a:t>STANDART SAPMA (S)</a:t>
                      </a:r>
                      <a:endParaRPr lang="tr-TR" sz="1200" b="1" i="0" u="none" strike="noStrike" dirty="0">
                        <a:solidFill>
                          <a:srgbClr val="FF0000"/>
                        </a:solidFill>
                        <a:effectLst/>
                        <a:latin typeface="Calibri"/>
                      </a:endParaRPr>
                    </a:p>
                  </a:txBody>
                  <a:tcPr marL="6017" marR="6017" marT="6017" marB="0" anchor="ctr"/>
                </a:tc>
                <a:tc hMerge="1">
                  <a:txBody>
                    <a:bodyPr/>
                    <a:lstStyle/>
                    <a:p>
                      <a:endParaRPr lang="tr-TR"/>
                    </a:p>
                  </a:txBody>
                  <a:tcPr/>
                </a:tc>
                <a:tc>
                  <a:txBody>
                    <a:bodyPr/>
                    <a:lstStyle/>
                    <a:p>
                      <a:pPr algn="l" fontAlgn="b"/>
                      <a:endParaRPr lang="tr-TR" sz="700" b="0" i="0" u="none" strike="noStrike">
                        <a:solidFill>
                          <a:srgbClr val="000000"/>
                        </a:solidFill>
                        <a:effectLst/>
                        <a:latin typeface="Calibri"/>
                      </a:endParaRPr>
                    </a:p>
                  </a:txBody>
                  <a:tcPr marL="6017" marR="6017" marT="6017" marB="0" anchor="b"/>
                </a:tc>
                <a:tc>
                  <a:txBody>
                    <a:bodyPr/>
                    <a:lstStyle/>
                    <a:p>
                      <a:pPr algn="l" fontAlgn="b"/>
                      <a:endParaRPr lang="tr-TR" sz="700" b="0" i="0" u="none" strike="noStrike">
                        <a:solidFill>
                          <a:srgbClr val="000000"/>
                        </a:solidFill>
                        <a:effectLst/>
                        <a:latin typeface="Calibri"/>
                      </a:endParaRPr>
                    </a:p>
                  </a:txBody>
                  <a:tcPr marL="6017" marR="6017" marT="6017" marB="0" anchor="b"/>
                </a:tc>
                <a:tc>
                  <a:txBody>
                    <a:bodyPr/>
                    <a:lstStyle/>
                    <a:p>
                      <a:pPr algn="l" fontAlgn="b"/>
                      <a:endParaRPr lang="tr-TR" sz="700" b="0" i="0" u="none" strike="noStrike" dirty="0">
                        <a:solidFill>
                          <a:srgbClr val="000000"/>
                        </a:solidFill>
                        <a:effectLst/>
                        <a:latin typeface="Calibri"/>
                      </a:endParaRPr>
                    </a:p>
                  </a:txBody>
                  <a:tcPr marL="6017" marR="6017" marT="6017" marB="0" anchor="b"/>
                </a:tc>
              </a:tr>
            </a:tbl>
          </a:graphicData>
        </a:graphic>
      </p:graphicFrame>
    </p:spTree>
    <p:extLst>
      <p:ext uri="{BB962C8B-B14F-4D97-AF65-F5344CB8AC3E}">
        <p14:creationId xmlns:p14="http://schemas.microsoft.com/office/powerpoint/2010/main" xmlns="" val="412205256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Alt Başlık 6"/>
          <p:cNvSpPr>
            <a:spLocks noGrp="1"/>
          </p:cNvSpPr>
          <p:nvPr>
            <p:ph type="subTitle" idx="1"/>
          </p:nvPr>
        </p:nvSpPr>
        <p:spPr>
          <a:xfrm>
            <a:off x="2051720" y="260648"/>
            <a:ext cx="6552728" cy="6242934"/>
          </a:xfrm>
        </p:spPr>
        <p:txBody>
          <a:bodyPr>
            <a:normAutofit/>
          </a:bodyPr>
          <a:lstStyle/>
          <a:p>
            <a:endParaRPr lang="tr-TR" sz="2000" dirty="0" smtClean="0">
              <a:solidFill>
                <a:srgbClr val="FF0000"/>
              </a:solidFill>
            </a:endParaRPr>
          </a:p>
        </p:txBody>
      </p:sp>
      <p:pic>
        <p:nvPicPr>
          <p:cNvPr id="9" name="Resim 8"/>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107504" y="138394"/>
            <a:ext cx="1735992" cy="2376264"/>
          </a:xfrm>
          <a:prstGeom prst="rect">
            <a:avLst/>
          </a:prstGeom>
        </p:spPr>
      </p:pic>
      <p:graphicFrame>
        <p:nvGraphicFramePr>
          <p:cNvPr id="4" name="Tablo 3"/>
          <p:cNvGraphicFramePr>
            <a:graphicFrameLocks noGrp="1"/>
          </p:cNvGraphicFramePr>
          <p:nvPr>
            <p:extLst>
              <p:ext uri="{D42A27DB-BD31-4B8C-83A1-F6EECF244321}">
                <p14:modId xmlns:p14="http://schemas.microsoft.com/office/powerpoint/2010/main" xmlns="" val="2807866038"/>
              </p:ext>
            </p:extLst>
          </p:nvPr>
        </p:nvGraphicFramePr>
        <p:xfrm>
          <a:off x="2051720" y="260652"/>
          <a:ext cx="6552729" cy="6192680"/>
        </p:xfrm>
        <a:graphic>
          <a:graphicData uri="http://schemas.openxmlformats.org/drawingml/2006/table">
            <a:tbl>
              <a:tblPr>
                <a:tableStyleId>{5C22544A-7EE6-4342-B048-85BDC9FD1C3A}</a:tableStyleId>
              </a:tblPr>
              <a:tblGrid>
                <a:gridCol w="1094163"/>
                <a:gridCol w="1094163"/>
                <a:gridCol w="1090080"/>
                <a:gridCol w="1090080"/>
                <a:gridCol w="1090080"/>
                <a:gridCol w="1094163"/>
              </a:tblGrid>
              <a:tr h="238180">
                <a:tc>
                  <a:txBody>
                    <a:bodyPr/>
                    <a:lstStyle/>
                    <a:p>
                      <a:pPr algn="ctr" fontAlgn="ctr"/>
                      <a:r>
                        <a:rPr lang="tr-TR" sz="800" b="1" u="none" strike="noStrike" dirty="0">
                          <a:solidFill>
                            <a:srgbClr val="FF0000"/>
                          </a:solidFill>
                          <a:effectLst/>
                        </a:rPr>
                        <a:t>ÖĞRENCİ SAYISI</a:t>
                      </a:r>
                      <a:endParaRPr lang="tr-TR" sz="800" b="1" i="0" u="none" strike="noStrike" dirty="0">
                        <a:solidFill>
                          <a:srgbClr val="FF0000"/>
                        </a:solidFill>
                        <a:effectLst/>
                        <a:latin typeface="Calibri"/>
                      </a:endParaRPr>
                    </a:p>
                  </a:txBody>
                  <a:tcPr marL="8700" marR="8700" marT="8700" marB="0" anchor="ctr"/>
                </a:tc>
                <a:tc>
                  <a:txBody>
                    <a:bodyPr/>
                    <a:lstStyle/>
                    <a:p>
                      <a:pPr algn="l" fontAlgn="ctr"/>
                      <a:r>
                        <a:rPr lang="tr-TR" sz="1200" b="1" i="0" u="none" strike="noStrike" dirty="0" smtClean="0">
                          <a:solidFill>
                            <a:srgbClr val="FF0000"/>
                          </a:solidFill>
                          <a:effectLst/>
                          <a:latin typeface="+mn-lt"/>
                        </a:rPr>
                        <a:t>30+</a:t>
                      </a:r>
                      <a:r>
                        <a:rPr lang="tr-TR" sz="1200" b="1" i="0" u="none" strike="noStrike" baseline="0" dirty="0" smtClean="0">
                          <a:solidFill>
                            <a:srgbClr val="FF0000"/>
                          </a:solidFill>
                          <a:effectLst/>
                          <a:latin typeface="+mn-lt"/>
                        </a:rPr>
                        <a:t> (32)</a:t>
                      </a:r>
                      <a:endParaRPr lang="tr-TR" sz="1200" b="1" i="0" u="none" strike="noStrike" dirty="0">
                        <a:solidFill>
                          <a:srgbClr val="FF0000"/>
                        </a:solidFill>
                        <a:effectLst/>
                        <a:latin typeface="Calibri"/>
                      </a:endParaRPr>
                    </a:p>
                  </a:txBody>
                  <a:tcPr marL="8700" marR="8700" marT="8700" marB="0" anchor="ctr"/>
                </a:tc>
                <a:tc gridSpan="2">
                  <a:txBody>
                    <a:bodyPr/>
                    <a:lstStyle/>
                    <a:p>
                      <a:pPr algn="l" fontAlgn="ctr"/>
                      <a:r>
                        <a:rPr lang="tr-TR" sz="1200" b="1" u="none" strike="noStrike" dirty="0">
                          <a:solidFill>
                            <a:srgbClr val="FF0000"/>
                          </a:solidFill>
                          <a:effectLst/>
                          <a:latin typeface="+mj-lt"/>
                        </a:rPr>
                        <a:t>NOT ARALIĞI</a:t>
                      </a:r>
                      <a:endParaRPr lang="tr-TR" sz="1200" b="1" i="0" u="none" strike="noStrike" dirty="0">
                        <a:solidFill>
                          <a:srgbClr val="FF0000"/>
                        </a:solidFill>
                        <a:effectLst/>
                        <a:latin typeface="+mj-lt"/>
                      </a:endParaRPr>
                    </a:p>
                  </a:txBody>
                  <a:tcPr marL="6017" marR="6017" marT="6017" marB="0" anchor="ctr"/>
                </a:tc>
                <a:tc hMerge="1">
                  <a:txBody>
                    <a:bodyPr/>
                    <a:lstStyle/>
                    <a:p>
                      <a:endParaRPr lang="tr-TR"/>
                    </a:p>
                  </a:txBody>
                  <a:tcPr/>
                </a:tc>
                <a:tc gridSpan="2">
                  <a:txBody>
                    <a:bodyPr/>
                    <a:lstStyle/>
                    <a:p>
                      <a:pPr algn="l" fontAlgn="ctr"/>
                      <a:r>
                        <a:rPr lang="tr-TR" sz="1200" b="1" u="none" strike="noStrike" dirty="0">
                          <a:solidFill>
                            <a:srgbClr val="FF0000"/>
                          </a:solidFill>
                          <a:effectLst/>
                          <a:latin typeface="+mj-lt"/>
                        </a:rPr>
                        <a:t>52,50-57,49</a:t>
                      </a:r>
                      <a:endParaRPr lang="tr-TR" sz="1200" b="1" i="0" u="none" strike="noStrike" dirty="0">
                        <a:solidFill>
                          <a:srgbClr val="FF0000"/>
                        </a:solidFill>
                        <a:effectLst/>
                        <a:latin typeface="+mj-lt"/>
                      </a:endParaRPr>
                    </a:p>
                  </a:txBody>
                  <a:tcPr marL="6017" marR="6017" marT="6017" marB="0" anchor="ctr"/>
                </a:tc>
                <a:tc hMerge="1">
                  <a:txBody>
                    <a:bodyPr/>
                    <a:lstStyle/>
                    <a:p>
                      <a:endParaRPr lang="tr-TR"/>
                    </a:p>
                  </a:txBody>
                  <a:tcPr/>
                </a:tc>
              </a:tr>
              <a:tr h="134103">
                <a:tc>
                  <a:txBody>
                    <a:bodyPr/>
                    <a:lstStyle/>
                    <a:p>
                      <a:pPr algn="l" fontAlgn="b"/>
                      <a:endParaRPr lang="tr-TR" sz="700" b="0" i="0" u="none" strike="noStrike">
                        <a:solidFill>
                          <a:srgbClr val="000000"/>
                        </a:solidFill>
                        <a:effectLst/>
                        <a:latin typeface="Calibri"/>
                      </a:endParaRPr>
                    </a:p>
                  </a:txBody>
                  <a:tcPr marL="6017" marR="6017" marT="6017" marB="0" anchor="b"/>
                </a:tc>
                <a:tc>
                  <a:txBody>
                    <a:bodyPr/>
                    <a:lstStyle/>
                    <a:p>
                      <a:pPr algn="l" fontAlgn="b"/>
                      <a:endParaRPr lang="tr-TR" sz="700" b="0" i="0" u="none" strike="noStrike">
                        <a:solidFill>
                          <a:srgbClr val="000000"/>
                        </a:solidFill>
                        <a:effectLst/>
                        <a:latin typeface="Calibri"/>
                      </a:endParaRPr>
                    </a:p>
                  </a:txBody>
                  <a:tcPr marL="6017" marR="6017" marT="6017" marB="0" anchor="b"/>
                </a:tc>
                <a:tc>
                  <a:txBody>
                    <a:bodyPr/>
                    <a:lstStyle/>
                    <a:p>
                      <a:pPr algn="l" fontAlgn="b"/>
                      <a:endParaRPr lang="tr-TR" sz="700" b="0" i="0" u="none" strike="noStrike">
                        <a:solidFill>
                          <a:srgbClr val="000000"/>
                        </a:solidFill>
                        <a:effectLst/>
                        <a:latin typeface="Calibri"/>
                      </a:endParaRPr>
                    </a:p>
                  </a:txBody>
                  <a:tcPr marL="6017" marR="6017" marT="6017" marB="0" anchor="b"/>
                </a:tc>
                <a:tc>
                  <a:txBody>
                    <a:bodyPr/>
                    <a:lstStyle/>
                    <a:p>
                      <a:pPr algn="l" fontAlgn="b"/>
                      <a:endParaRPr lang="tr-TR" sz="700" b="0" i="0" u="none" strike="noStrike">
                        <a:solidFill>
                          <a:srgbClr val="000000"/>
                        </a:solidFill>
                        <a:effectLst/>
                        <a:latin typeface="Calibri"/>
                      </a:endParaRPr>
                    </a:p>
                  </a:txBody>
                  <a:tcPr marL="6017" marR="6017" marT="6017" marB="0" anchor="b"/>
                </a:tc>
                <a:tc>
                  <a:txBody>
                    <a:bodyPr/>
                    <a:lstStyle/>
                    <a:p>
                      <a:pPr algn="l" fontAlgn="b"/>
                      <a:endParaRPr lang="tr-TR" sz="700" b="0" i="0" u="none" strike="noStrike">
                        <a:solidFill>
                          <a:srgbClr val="000000"/>
                        </a:solidFill>
                        <a:effectLst/>
                        <a:latin typeface="Calibri"/>
                      </a:endParaRPr>
                    </a:p>
                  </a:txBody>
                  <a:tcPr marL="6017" marR="6017" marT="6017" marB="0" anchor="b"/>
                </a:tc>
                <a:tc>
                  <a:txBody>
                    <a:bodyPr/>
                    <a:lstStyle/>
                    <a:p>
                      <a:pPr algn="l" fontAlgn="b"/>
                      <a:endParaRPr lang="tr-TR" sz="700" b="0" i="0" u="none" strike="noStrike">
                        <a:solidFill>
                          <a:srgbClr val="000000"/>
                        </a:solidFill>
                        <a:effectLst/>
                        <a:latin typeface="Calibri"/>
                      </a:endParaRPr>
                    </a:p>
                  </a:txBody>
                  <a:tcPr marL="6017" marR="6017" marT="6017" marB="0" anchor="b"/>
                </a:tc>
              </a:tr>
              <a:tr h="279182">
                <a:tc>
                  <a:txBody>
                    <a:bodyPr/>
                    <a:lstStyle/>
                    <a:p>
                      <a:pPr algn="ctr" fontAlgn="ctr"/>
                      <a:r>
                        <a:rPr lang="tr-TR" sz="500" u="none" strike="noStrike">
                          <a:effectLst/>
                        </a:rPr>
                        <a:t>HAM NOT</a:t>
                      </a:r>
                      <a:endParaRPr lang="tr-TR" sz="500" b="1" i="0" u="none" strike="noStrike">
                        <a:solidFill>
                          <a:srgbClr val="000000"/>
                        </a:solidFill>
                        <a:effectLst/>
                        <a:latin typeface="Calibri"/>
                      </a:endParaRPr>
                    </a:p>
                  </a:txBody>
                  <a:tcPr marL="6017" marR="6017" marT="6017" marB="0" anchor="ctr"/>
                </a:tc>
                <a:tc>
                  <a:txBody>
                    <a:bodyPr/>
                    <a:lstStyle/>
                    <a:p>
                      <a:pPr algn="ctr" fontAlgn="ctr"/>
                      <a:r>
                        <a:rPr lang="tr-TR" sz="500" u="none" strike="noStrike">
                          <a:effectLst/>
                        </a:rPr>
                        <a:t>Z</a:t>
                      </a:r>
                      <a:endParaRPr lang="tr-TR" sz="500" b="1" i="0" u="none" strike="noStrike">
                        <a:solidFill>
                          <a:srgbClr val="000000"/>
                        </a:solidFill>
                        <a:effectLst/>
                        <a:latin typeface="Calibri"/>
                      </a:endParaRPr>
                    </a:p>
                  </a:txBody>
                  <a:tcPr marL="6017" marR="6017" marT="6017" marB="0" anchor="ctr"/>
                </a:tc>
                <a:tc>
                  <a:txBody>
                    <a:bodyPr/>
                    <a:lstStyle/>
                    <a:p>
                      <a:pPr algn="ctr" fontAlgn="ctr"/>
                      <a:r>
                        <a:rPr lang="tr-TR" sz="500" u="none" strike="noStrike">
                          <a:effectLst/>
                        </a:rPr>
                        <a:t>T=(z*10)+50</a:t>
                      </a:r>
                      <a:endParaRPr lang="tr-TR" sz="500" b="1" i="0" u="none" strike="noStrike">
                        <a:solidFill>
                          <a:srgbClr val="000000"/>
                        </a:solidFill>
                        <a:effectLst/>
                        <a:latin typeface="Calibri"/>
                      </a:endParaRPr>
                    </a:p>
                  </a:txBody>
                  <a:tcPr marL="6017" marR="6017" marT="6017" marB="0" anchor="ctr"/>
                </a:tc>
                <a:tc>
                  <a:txBody>
                    <a:bodyPr/>
                    <a:lstStyle/>
                    <a:p>
                      <a:pPr algn="ctr" fontAlgn="ctr"/>
                      <a:r>
                        <a:rPr lang="tr-TR" sz="500" u="none" strike="noStrike">
                          <a:effectLst/>
                        </a:rPr>
                        <a:t>T Skor</a:t>
                      </a:r>
                      <a:endParaRPr lang="tr-TR" sz="500" b="1" i="0" u="none" strike="noStrike">
                        <a:solidFill>
                          <a:srgbClr val="000000"/>
                        </a:solidFill>
                        <a:effectLst/>
                        <a:latin typeface="Calibri"/>
                      </a:endParaRPr>
                    </a:p>
                  </a:txBody>
                  <a:tcPr marL="6017" marR="6017" marT="6017" marB="0" anchor="ctr"/>
                </a:tc>
                <a:tc>
                  <a:txBody>
                    <a:bodyPr/>
                    <a:lstStyle/>
                    <a:p>
                      <a:pPr algn="ctr" fontAlgn="ctr"/>
                      <a:r>
                        <a:rPr lang="tr-TR" sz="500" u="none" strike="noStrike">
                          <a:effectLst/>
                        </a:rPr>
                        <a:t>HARF NOTU</a:t>
                      </a:r>
                      <a:endParaRPr lang="tr-TR" sz="500" b="1" i="0" u="none" strike="noStrike">
                        <a:solidFill>
                          <a:srgbClr val="000000"/>
                        </a:solidFill>
                        <a:effectLst/>
                        <a:latin typeface="Calibri"/>
                      </a:endParaRPr>
                    </a:p>
                  </a:txBody>
                  <a:tcPr marL="6017" marR="6017" marT="6017" marB="0" anchor="ctr"/>
                </a:tc>
                <a:tc>
                  <a:txBody>
                    <a:bodyPr/>
                    <a:lstStyle/>
                    <a:p>
                      <a:pPr algn="ctr" fontAlgn="ctr"/>
                      <a:r>
                        <a:rPr lang="tr-TR" sz="500" u="none" strike="noStrike">
                          <a:effectLst/>
                        </a:rPr>
                        <a:t>DAĞILIM (ÖĞRENCI SAYISI)</a:t>
                      </a:r>
                      <a:endParaRPr lang="tr-TR" sz="500" b="1" i="0" u="none" strike="noStrike">
                        <a:solidFill>
                          <a:srgbClr val="000000"/>
                        </a:solidFill>
                        <a:effectLst/>
                        <a:latin typeface="Calibri"/>
                      </a:endParaRPr>
                    </a:p>
                  </a:txBody>
                  <a:tcPr marL="6017" marR="6017" marT="6017" marB="0" anchor="ctr"/>
                </a:tc>
              </a:tr>
              <a:tr h="152238">
                <a:tc>
                  <a:txBody>
                    <a:bodyPr/>
                    <a:lstStyle/>
                    <a:p>
                      <a:pPr algn="ctr" fontAlgn="ctr"/>
                      <a:r>
                        <a:rPr lang="tr-TR" sz="700" u="none" strike="noStrike">
                          <a:effectLst/>
                        </a:rPr>
                        <a:t>90,00</a:t>
                      </a:r>
                      <a:endParaRPr lang="tr-TR" sz="700" b="0" i="0" u="none" strike="noStrike">
                        <a:solidFill>
                          <a:srgbClr val="000000"/>
                        </a:solidFill>
                        <a:effectLst/>
                        <a:latin typeface="Calibri"/>
                      </a:endParaRPr>
                    </a:p>
                  </a:txBody>
                  <a:tcPr marL="6017" marR="6017" marT="6017" marB="0" anchor="ctr"/>
                </a:tc>
                <a:tc>
                  <a:txBody>
                    <a:bodyPr/>
                    <a:lstStyle/>
                    <a:p>
                      <a:pPr algn="r" fontAlgn="ctr"/>
                      <a:r>
                        <a:rPr lang="tr-TR" sz="700" u="none" strike="noStrike">
                          <a:effectLst/>
                        </a:rPr>
                        <a:t>1,81572</a:t>
                      </a:r>
                      <a:endParaRPr lang="tr-TR" sz="700" b="0" i="0" u="none" strike="noStrike">
                        <a:solidFill>
                          <a:srgbClr val="000000"/>
                        </a:solidFill>
                        <a:effectLst/>
                        <a:latin typeface="Calibri"/>
                      </a:endParaRPr>
                    </a:p>
                  </a:txBody>
                  <a:tcPr marL="6017" marR="6017" marT="6017" marB="0" anchor="ctr"/>
                </a:tc>
                <a:tc>
                  <a:txBody>
                    <a:bodyPr/>
                    <a:lstStyle/>
                    <a:p>
                      <a:pPr algn="r" fontAlgn="ctr"/>
                      <a:r>
                        <a:rPr lang="tr-TR" sz="700" u="none" strike="noStrike">
                          <a:effectLst/>
                        </a:rPr>
                        <a:t>68,15717509</a:t>
                      </a:r>
                      <a:endParaRPr lang="tr-TR" sz="700" b="0" i="0" u="none" strike="noStrike">
                        <a:solidFill>
                          <a:srgbClr val="000000"/>
                        </a:solidFill>
                        <a:effectLst/>
                        <a:latin typeface="Calibri"/>
                      </a:endParaRPr>
                    </a:p>
                  </a:txBody>
                  <a:tcPr marL="6017" marR="6017" marT="6017" marB="0" anchor="ctr"/>
                </a:tc>
                <a:tc>
                  <a:txBody>
                    <a:bodyPr/>
                    <a:lstStyle/>
                    <a:p>
                      <a:pPr algn="ctr" fontAlgn="ctr"/>
                      <a:r>
                        <a:rPr lang="tr-TR" sz="700" u="none" strike="noStrike">
                          <a:effectLst/>
                        </a:rPr>
                        <a:t>68,16</a:t>
                      </a:r>
                      <a:endParaRPr lang="tr-TR" sz="700" b="0" i="0" u="none" strike="noStrike">
                        <a:solidFill>
                          <a:srgbClr val="000000"/>
                        </a:solidFill>
                        <a:effectLst/>
                        <a:latin typeface="Calibri"/>
                      </a:endParaRPr>
                    </a:p>
                  </a:txBody>
                  <a:tcPr marL="6017" marR="6017" marT="6017" marB="0" anchor="ctr"/>
                </a:tc>
                <a:tc>
                  <a:txBody>
                    <a:bodyPr/>
                    <a:lstStyle/>
                    <a:p>
                      <a:pPr algn="ctr" fontAlgn="b"/>
                      <a:r>
                        <a:rPr lang="tr-TR" sz="700" u="none" strike="noStrike">
                          <a:effectLst/>
                        </a:rPr>
                        <a:t>AA</a:t>
                      </a:r>
                      <a:endParaRPr lang="tr-TR" sz="700" b="0" i="0" u="none" strike="noStrike">
                        <a:solidFill>
                          <a:srgbClr val="000000"/>
                        </a:solidFill>
                        <a:effectLst/>
                        <a:latin typeface="Calibri"/>
                      </a:endParaRPr>
                    </a:p>
                  </a:txBody>
                  <a:tcPr marL="6017" marR="6017" marT="6017" marB="0" anchor="b"/>
                </a:tc>
                <a:tc>
                  <a:txBody>
                    <a:bodyPr/>
                    <a:lstStyle/>
                    <a:p>
                      <a:pPr algn="ctr" fontAlgn="ctr"/>
                      <a:r>
                        <a:rPr lang="tr-TR" sz="800" u="none" strike="noStrike">
                          <a:effectLst/>
                        </a:rPr>
                        <a:t>1</a:t>
                      </a:r>
                      <a:endParaRPr lang="tr-TR" sz="800" b="1" i="0" u="none" strike="noStrike">
                        <a:solidFill>
                          <a:srgbClr val="000000"/>
                        </a:solidFill>
                        <a:effectLst/>
                        <a:latin typeface="Calibri"/>
                      </a:endParaRPr>
                    </a:p>
                  </a:txBody>
                  <a:tcPr marL="6017" marR="6017" marT="6017" marB="0" anchor="ctr"/>
                </a:tc>
              </a:tr>
              <a:tr h="152238">
                <a:tc>
                  <a:txBody>
                    <a:bodyPr/>
                    <a:lstStyle/>
                    <a:p>
                      <a:pPr algn="ctr" fontAlgn="ctr"/>
                      <a:r>
                        <a:rPr lang="tr-TR" sz="700" u="none" strike="noStrike">
                          <a:effectLst/>
                        </a:rPr>
                        <a:t>81,80</a:t>
                      </a:r>
                      <a:endParaRPr lang="tr-TR" sz="700" b="0" i="0" u="none" strike="noStrike">
                        <a:solidFill>
                          <a:srgbClr val="000000"/>
                        </a:solidFill>
                        <a:effectLst/>
                        <a:latin typeface="Calibri"/>
                      </a:endParaRPr>
                    </a:p>
                  </a:txBody>
                  <a:tcPr marL="6017" marR="6017" marT="6017" marB="0" anchor="ctr"/>
                </a:tc>
                <a:tc>
                  <a:txBody>
                    <a:bodyPr/>
                    <a:lstStyle/>
                    <a:p>
                      <a:pPr algn="r" fontAlgn="ctr"/>
                      <a:r>
                        <a:rPr lang="tr-TR" sz="700" u="none" strike="noStrike">
                          <a:effectLst/>
                        </a:rPr>
                        <a:t>1,41792</a:t>
                      </a:r>
                      <a:endParaRPr lang="tr-TR" sz="700" b="0" i="0" u="none" strike="noStrike">
                        <a:solidFill>
                          <a:srgbClr val="000000"/>
                        </a:solidFill>
                        <a:effectLst/>
                        <a:latin typeface="Calibri"/>
                      </a:endParaRPr>
                    </a:p>
                  </a:txBody>
                  <a:tcPr marL="6017" marR="6017" marT="6017" marB="0" anchor="ctr"/>
                </a:tc>
                <a:tc>
                  <a:txBody>
                    <a:bodyPr/>
                    <a:lstStyle/>
                    <a:p>
                      <a:pPr algn="r" fontAlgn="ctr"/>
                      <a:r>
                        <a:rPr lang="tr-TR" sz="700" u="none" strike="noStrike">
                          <a:effectLst/>
                        </a:rPr>
                        <a:t>64,17918165</a:t>
                      </a:r>
                      <a:endParaRPr lang="tr-TR" sz="700" b="0" i="0" u="none" strike="noStrike">
                        <a:solidFill>
                          <a:srgbClr val="000000"/>
                        </a:solidFill>
                        <a:effectLst/>
                        <a:latin typeface="Calibri"/>
                      </a:endParaRPr>
                    </a:p>
                  </a:txBody>
                  <a:tcPr marL="6017" marR="6017" marT="6017" marB="0" anchor="ctr"/>
                </a:tc>
                <a:tc>
                  <a:txBody>
                    <a:bodyPr/>
                    <a:lstStyle/>
                    <a:p>
                      <a:pPr algn="ctr" fontAlgn="ctr"/>
                      <a:r>
                        <a:rPr lang="tr-TR" sz="700" u="none" strike="noStrike">
                          <a:effectLst/>
                        </a:rPr>
                        <a:t>64,18</a:t>
                      </a:r>
                      <a:endParaRPr lang="tr-TR" sz="700" b="0" i="0" u="none" strike="noStrike">
                        <a:solidFill>
                          <a:srgbClr val="000000"/>
                        </a:solidFill>
                        <a:effectLst/>
                        <a:latin typeface="Calibri"/>
                      </a:endParaRPr>
                    </a:p>
                  </a:txBody>
                  <a:tcPr marL="6017" marR="6017" marT="6017" marB="0" anchor="ctr"/>
                </a:tc>
                <a:tc>
                  <a:txBody>
                    <a:bodyPr/>
                    <a:lstStyle/>
                    <a:p>
                      <a:pPr algn="ctr" fontAlgn="b"/>
                      <a:r>
                        <a:rPr lang="tr-TR" sz="700" u="none" strike="noStrike">
                          <a:effectLst/>
                        </a:rPr>
                        <a:t>BA</a:t>
                      </a:r>
                      <a:endParaRPr lang="tr-TR" sz="700" b="0" i="0" u="none" strike="noStrike">
                        <a:solidFill>
                          <a:srgbClr val="000000"/>
                        </a:solidFill>
                        <a:effectLst/>
                        <a:latin typeface="Calibri"/>
                      </a:endParaRPr>
                    </a:p>
                  </a:txBody>
                  <a:tcPr marL="6017" marR="6017" marT="6017" marB="0" anchor="b"/>
                </a:tc>
                <a:tc>
                  <a:txBody>
                    <a:bodyPr/>
                    <a:lstStyle/>
                    <a:p>
                      <a:pPr algn="ctr" fontAlgn="ctr"/>
                      <a:r>
                        <a:rPr lang="tr-TR" sz="800" u="none" strike="noStrike">
                          <a:effectLst/>
                        </a:rPr>
                        <a:t>2</a:t>
                      </a:r>
                      <a:endParaRPr lang="tr-TR" sz="800" b="1" i="0" u="none" strike="noStrike">
                        <a:solidFill>
                          <a:srgbClr val="000000"/>
                        </a:solidFill>
                        <a:effectLst/>
                        <a:latin typeface="Calibri"/>
                      </a:endParaRPr>
                    </a:p>
                  </a:txBody>
                  <a:tcPr marL="6017" marR="6017" marT="6017" marB="0" anchor="ctr"/>
                </a:tc>
              </a:tr>
              <a:tr h="152238">
                <a:tc>
                  <a:txBody>
                    <a:bodyPr/>
                    <a:lstStyle/>
                    <a:p>
                      <a:pPr algn="ctr" fontAlgn="ctr"/>
                      <a:r>
                        <a:rPr lang="tr-TR" sz="700" u="none" strike="noStrike">
                          <a:effectLst/>
                        </a:rPr>
                        <a:t>77,20</a:t>
                      </a:r>
                      <a:endParaRPr lang="tr-TR" sz="700" b="0" i="0" u="none" strike="noStrike">
                        <a:solidFill>
                          <a:srgbClr val="000000"/>
                        </a:solidFill>
                        <a:effectLst/>
                        <a:latin typeface="Calibri"/>
                      </a:endParaRPr>
                    </a:p>
                  </a:txBody>
                  <a:tcPr marL="6017" marR="6017" marT="6017" marB="0" anchor="ctr"/>
                </a:tc>
                <a:tc>
                  <a:txBody>
                    <a:bodyPr/>
                    <a:lstStyle/>
                    <a:p>
                      <a:pPr algn="r" fontAlgn="ctr"/>
                      <a:r>
                        <a:rPr lang="tr-TR" sz="700" u="none" strike="noStrike">
                          <a:effectLst/>
                        </a:rPr>
                        <a:t>1,19476</a:t>
                      </a:r>
                      <a:endParaRPr lang="tr-TR" sz="700" b="0" i="0" u="none" strike="noStrike">
                        <a:solidFill>
                          <a:srgbClr val="000000"/>
                        </a:solidFill>
                        <a:effectLst/>
                        <a:latin typeface="Calibri"/>
                      </a:endParaRPr>
                    </a:p>
                  </a:txBody>
                  <a:tcPr marL="6017" marR="6017" marT="6017" marB="0" anchor="ctr"/>
                </a:tc>
                <a:tc>
                  <a:txBody>
                    <a:bodyPr/>
                    <a:lstStyle/>
                    <a:p>
                      <a:pPr algn="r" fontAlgn="ctr"/>
                      <a:r>
                        <a:rPr lang="tr-TR" sz="700" u="none" strike="noStrike">
                          <a:effectLst/>
                        </a:rPr>
                        <a:t>61,94762435</a:t>
                      </a:r>
                      <a:endParaRPr lang="tr-TR" sz="700" b="0" i="0" u="none" strike="noStrike">
                        <a:solidFill>
                          <a:srgbClr val="000000"/>
                        </a:solidFill>
                        <a:effectLst/>
                        <a:latin typeface="Calibri"/>
                      </a:endParaRPr>
                    </a:p>
                  </a:txBody>
                  <a:tcPr marL="6017" marR="6017" marT="6017" marB="0" anchor="ctr"/>
                </a:tc>
                <a:tc>
                  <a:txBody>
                    <a:bodyPr/>
                    <a:lstStyle/>
                    <a:p>
                      <a:pPr algn="ctr" fontAlgn="ctr"/>
                      <a:r>
                        <a:rPr lang="tr-TR" sz="700" u="none" strike="noStrike">
                          <a:effectLst/>
                        </a:rPr>
                        <a:t>61,95</a:t>
                      </a:r>
                      <a:endParaRPr lang="tr-TR" sz="700" b="0" i="0" u="none" strike="noStrike">
                        <a:solidFill>
                          <a:srgbClr val="000000"/>
                        </a:solidFill>
                        <a:effectLst/>
                        <a:latin typeface="Calibri"/>
                      </a:endParaRPr>
                    </a:p>
                  </a:txBody>
                  <a:tcPr marL="6017" marR="6017" marT="6017" marB="0" anchor="ctr"/>
                </a:tc>
                <a:tc>
                  <a:txBody>
                    <a:bodyPr/>
                    <a:lstStyle/>
                    <a:p>
                      <a:pPr algn="ctr" fontAlgn="b"/>
                      <a:r>
                        <a:rPr lang="tr-TR" sz="700" u="none" strike="noStrike">
                          <a:effectLst/>
                        </a:rPr>
                        <a:t>BA</a:t>
                      </a:r>
                      <a:endParaRPr lang="tr-TR" sz="700" b="0" i="0" u="none" strike="noStrike">
                        <a:solidFill>
                          <a:srgbClr val="000000"/>
                        </a:solidFill>
                        <a:effectLst/>
                        <a:latin typeface="Calibri"/>
                      </a:endParaRPr>
                    </a:p>
                  </a:txBody>
                  <a:tcPr marL="6017" marR="6017" marT="6017" marB="0" anchor="b"/>
                </a:tc>
                <a:tc>
                  <a:txBody>
                    <a:bodyPr/>
                    <a:lstStyle/>
                    <a:p>
                      <a:pPr algn="ctr" fontAlgn="ctr"/>
                      <a:endParaRPr lang="tr-TR" sz="800" b="1" i="0" u="none" strike="noStrike">
                        <a:solidFill>
                          <a:srgbClr val="000000"/>
                        </a:solidFill>
                        <a:effectLst/>
                        <a:latin typeface="Calibri"/>
                      </a:endParaRPr>
                    </a:p>
                  </a:txBody>
                  <a:tcPr marL="6017" marR="6017" marT="6017" marB="0" anchor="ctr"/>
                </a:tc>
              </a:tr>
              <a:tr h="152238">
                <a:tc>
                  <a:txBody>
                    <a:bodyPr/>
                    <a:lstStyle/>
                    <a:p>
                      <a:pPr algn="ctr" fontAlgn="ctr"/>
                      <a:r>
                        <a:rPr lang="tr-TR" sz="700" u="none" strike="noStrike">
                          <a:effectLst/>
                        </a:rPr>
                        <a:t>71,40</a:t>
                      </a:r>
                      <a:endParaRPr lang="tr-TR" sz="700" b="0" i="0" u="none" strike="noStrike">
                        <a:solidFill>
                          <a:srgbClr val="000000"/>
                        </a:solidFill>
                        <a:effectLst/>
                        <a:latin typeface="Calibri"/>
                      </a:endParaRPr>
                    </a:p>
                  </a:txBody>
                  <a:tcPr marL="6017" marR="6017" marT="6017" marB="0" anchor="ctr"/>
                </a:tc>
                <a:tc>
                  <a:txBody>
                    <a:bodyPr/>
                    <a:lstStyle/>
                    <a:p>
                      <a:pPr algn="r" fontAlgn="ctr"/>
                      <a:r>
                        <a:rPr lang="tr-TR" sz="700" u="none" strike="noStrike">
                          <a:effectLst/>
                        </a:rPr>
                        <a:t>0,91339</a:t>
                      </a:r>
                      <a:endParaRPr lang="tr-TR" sz="700" b="0" i="0" u="none" strike="noStrike">
                        <a:solidFill>
                          <a:srgbClr val="000000"/>
                        </a:solidFill>
                        <a:effectLst/>
                        <a:latin typeface="Calibri"/>
                      </a:endParaRPr>
                    </a:p>
                  </a:txBody>
                  <a:tcPr marL="6017" marR="6017" marT="6017" marB="0" anchor="ctr"/>
                </a:tc>
                <a:tc>
                  <a:txBody>
                    <a:bodyPr/>
                    <a:lstStyle/>
                    <a:p>
                      <a:pPr algn="r" fontAlgn="ctr"/>
                      <a:r>
                        <a:rPr lang="tr-TR" sz="700" u="none" strike="noStrike">
                          <a:effectLst/>
                        </a:rPr>
                        <a:t>59,13392168</a:t>
                      </a:r>
                      <a:endParaRPr lang="tr-TR" sz="700" b="0" i="0" u="none" strike="noStrike">
                        <a:solidFill>
                          <a:srgbClr val="000000"/>
                        </a:solidFill>
                        <a:effectLst/>
                        <a:latin typeface="Calibri"/>
                      </a:endParaRPr>
                    </a:p>
                  </a:txBody>
                  <a:tcPr marL="6017" marR="6017" marT="6017" marB="0" anchor="ctr"/>
                </a:tc>
                <a:tc>
                  <a:txBody>
                    <a:bodyPr/>
                    <a:lstStyle/>
                    <a:p>
                      <a:pPr algn="ctr" fontAlgn="ctr"/>
                      <a:r>
                        <a:rPr lang="tr-TR" sz="700" u="none" strike="noStrike">
                          <a:effectLst/>
                        </a:rPr>
                        <a:t>59,13</a:t>
                      </a:r>
                      <a:endParaRPr lang="tr-TR" sz="700" b="0" i="0" u="none" strike="noStrike">
                        <a:solidFill>
                          <a:srgbClr val="000000"/>
                        </a:solidFill>
                        <a:effectLst/>
                        <a:latin typeface="Calibri"/>
                      </a:endParaRPr>
                    </a:p>
                  </a:txBody>
                  <a:tcPr marL="6017" marR="6017" marT="6017" marB="0" anchor="ctr"/>
                </a:tc>
                <a:tc>
                  <a:txBody>
                    <a:bodyPr/>
                    <a:lstStyle/>
                    <a:p>
                      <a:pPr algn="ctr" fontAlgn="b"/>
                      <a:r>
                        <a:rPr lang="tr-TR" sz="700" u="none" strike="noStrike">
                          <a:effectLst/>
                        </a:rPr>
                        <a:t>BB</a:t>
                      </a:r>
                      <a:endParaRPr lang="tr-TR" sz="700" b="0" i="0" u="none" strike="noStrike">
                        <a:solidFill>
                          <a:srgbClr val="000000"/>
                        </a:solidFill>
                        <a:effectLst/>
                        <a:latin typeface="Calibri"/>
                      </a:endParaRPr>
                    </a:p>
                  </a:txBody>
                  <a:tcPr marL="6017" marR="6017" marT="6017" marB="0" anchor="b"/>
                </a:tc>
                <a:tc>
                  <a:txBody>
                    <a:bodyPr/>
                    <a:lstStyle/>
                    <a:p>
                      <a:pPr algn="ctr" fontAlgn="ctr"/>
                      <a:r>
                        <a:rPr lang="tr-TR" sz="800" u="none" strike="noStrike">
                          <a:effectLst/>
                        </a:rPr>
                        <a:t>10</a:t>
                      </a:r>
                      <a:endParaRPr lang="tr-TR" sz="800" b="1" i="0" u="none" strike="noStrike">
                        <a:solidFill>
                          <a:srgbClr val="000000"/>
                        </a:solidFill>
                        <a:effectLst/>
                        <a:latin typeface="Calibri"/>
                      </a:endParaRPr>
                    </a:p>
                  </a:txBody>
                  <a:tcPr marL="6017" marR="6017" marT="6017" marB="0" anchor="ctr"/>
                </a:tc>
              </a:tr>
              <a:tr h="152238">
                <a:tc>
                  <a:txBody>
                    <a:bodyPr/>
                    <a:lstStyle/>
                    <a:p>
                      <a:pPr algn="ctr" fontAlgn="ctr"/>
                      <a:r>
                        <a:rPr lang="tr-TR" sz="700" u="none" strike="noStrike">
                          <a:effectLst/>
                        </a:rPr>
                        <a:t>68,40</a:t>
                      </a:r>
                      <a:endParaRPr lang="tr-TR" sz="700" b="0" i="0" u="none" strike="noStrike">
                        <a:solidFill>
                          <a:srgbClr val="000000"/>
                        </a:solidFill>
                        <a:effectLst/>
                        <a:latin typeface="Calibri"/>
                      </a:endParaRPr>
                    </a:p>
                  </a:txBody>
                  <a:tcPr marL="6017" marR="6017" marT="6017" marB="0" anchor="ctr"/>
                </a:tc>
                <a:tc>
                  <a:txBody>
                    <a:bodyPr/>
                    <a:lstStyle/>
                    <a:p>
                      <a:pPr algn="r" fontAlgn="ctr"/>
                      <a:r>
                        <a:rPr lang="tr-TR" sz="700" u="none" strike="noStrike">
                          <a:effectLst/>
                        </a:rPr>
                        <a:t>0,76786</a:t>
                      </a:r>
                      <a:endParaRPr lang="tr-TR" sz="700" b="0" i="0" u="none" strike="noStrike">
                        <a:solidFill>
                          <a:srgbClr val="000000"/>
                        </a:solidFill>
                        <a:effectLst/>
                        <a:latin typeface="Calibri"/>
                      </a:endParaRPr>
                    </a:p>
                  </a:txBody>
                  <a:tcPr marL="6017" marR="6017" marT="6017" marB="0" anchor="ctr"/>
                </a:tc>
                <a:tc>
                  <a:txBody>
                    <a:bodyPr/>
                    <a:lstStyle/>
                    <a:p>
                      <a:pPr algn="r" fontAlgn="ctr"/>
                      <a:r>
                        <a:rPr lang="tr-TR" sz="700" u="none" strike="noStrike">
                          <a:effectLst/>
                        </a:rPr>
                        <a:t>57,67855822</a:t>
                      </a:r>
                      <a:endParaRPr lang="tr-TR" sz="700" b="0" i="0" u="none" strike="noStrike">
                        <a:solidFill>
                          <a:srgbClr val="000000"/>
                        </a:solidFill>
                        <a:effectLst/>
                        <a:latin typeface="Calibri"/>
                      </a:endParaRPr>
                    </a:p>
                  </a:txBody>
                  <a:tcPr marL="6017" marR="6017" marT="6017" marB="0" anchor="ctr"/>
                </a:tc>
                <a:tc>
                  <a:txBody>
                    <a:bodyPr/>
                    <a:lstStyle/>
                    <a:p>
                      <a:pPr algn="ctr" fontAlgn="ctr"/>
                      <a:r>
                        <a:rPr lang="tr-TR" sz="700" u="none" strike="noStrike">
                          <a:effectLst/>
                        </a:rPr>
                        <a:t>57,68</a:t>
                      </a:r>
                      <a:endParaRPr lang="tr-TR" sz="700" b="0" i="0" u="none" strike="noStrike">
                        <a:solidFill>
                          <a:srgbClr val="000000"/>
                        </a:solidFill>
                        <a:effectLst/>
                        <a:latin typeface="Calibri"/>
                      </a:endParaRPr>
                    </a:p>
                  </a:txBody>
                  <a:tcPr marL="6017" marR="6017" marT="6017" marB="0" anchor="ctr"/>
                </a:tc>
                <a:tc>
                  <a:txBody>
                    <a:bodyPr/>
                    <a:lstStyle/>
                    <a:p>
                      <a:pPr algn="ctr" fontAlgn="b"/>
                      <a:r>
                        <a:rPr lang="tr-TR" sz="700" u="none" strike="noStrike">
                          <a:effectLst/>
                        </a:rPr>
                        <a:t>BB</a:t>
                      </a:r>
                      <a:endParaRPr lang="tr-TR" sz="700" b="0" i="0" u="none" strike="noStrike">
                        <a:solidFill>
                          <a:srgbClr val="000000"/>
                        </a:solidFill>
                        <a:effectLst/>
                        <a:latin typeface="Calibri"/>
                      </a:endParaRPr>
                    </a:p>
                  </a:txBody>
                  <a:tcPr marL="6017" marR="6017" marT="6017" marB="0" anchor="b"/>
                </a:tc>
                <a:tc>
                  <a:txBody>
                    <a:bodyPr/>
                    <a:lstStyle/>
                    <a:p>
                      <a:pPr algn="ctr" fontAlgn="ctr"/>
                      <a:endParaRPr lang="tr-TR" sz="800" b="1" i="0" u="none" strike="noStrike">
                        <a:solidFill>
                          <a:srgbClr val="000000"/>
                        </a:solidFill>
                        <a:effectLst/>
                        <a:latin typeface="Calibri"/>
                      </a:endParaRPr>
                    </a:p>
                  </a:txBody>
                  <a:tcPr marL="6017" marR="6017" marT="6017" marB="0" anchor="ctr"/>
                </a:tc>
              </a:tr>
              <a:tr h="152238">
                <a:tc>
                  <a:txBody>
                    <a:bodyPr/>
                    <a:lstStyle/>
                    <a:p>
                      <a:pPr algn="ctr" fontAlgn="ctr"/>
                      <a:r>
                        <a:rPr lang="tr-TR" sz="700" u="none" strike="noStrike">
                          <a:effectLst/>
                        </a:rPr>
                        <a:t>68,00</a:t>
                      </a:r>
                      <a:endParaRPr lang="tr-TR" sz="700" b="0" i="0" u="none" strike="noStrike">
                        <a:solidFill>
                          <a:srgbClr val="000000"/>
                        </a:solidFill>
                        <a:effectLst/>
                        <a:latin typeface="Calibri"/>
                      </a:endParaRPr>
                    </a:p>
                  </a:txBody>
                  <a:tcPr marL="6017" marR="6017" marT="6017" marB="0" anchor="ctr"/>
                </a:tc>
                <a:tc>
                  <a:txBody>
                    <a:bodyPr/>
                    <a:lstStyle/>
                    <a:p>
                      <a:pPr algn="r" fontAlgn="ctr"/>
                      <a:r>
                        <a:rPr lang="tr-TR" sz="700" u="none" strike="noStrike">
                          <a:effectLst/>
                        </a:rPr>
                        <a:t>0,74845</a:t>
                      </a:r>
                      <a:endParaRPr lang="tr-TR" sz="700" b="0" i="0" u="none" strike="noStrike">
                        <a:solidFill>
                          <a:srgbClr val="000000"/>
                        </a:solidFill>
                        <a:effectLst/>
                        <a:latin typeface="Calibri"/>
                      </a:endParaRPr>
                    </a:p>
                  </a:txBody>
                  <a:tcPr marL="6017" marR="6017" marT="6017" marB="0" anchor="ctr"/>
                </a:tc>
                <a:tc>
                  <a:txBody>
                    <a:bodyPr/>
                    <a:lstStyle/>
                    <a:p>
                      <a:pPr algn="r" fontAlgn="ctr"/>
                      <a:r>
                        <a:rPr lang="tr-TR" sz="700" u="none" strike="noStrike">
                          <a:effectLst/>
                        </a:rPr>
                        <a:t>57,48450976</a:t>
                      </a:r>
                      <a:endParaRPr lang="tr-TR" sz="700" b="0" i="0" u="none" strike="noStrike">
                        <a:solidFill>
                          <a:srgbClr val="000000"/>
                        </a:solidFill>
                        <a:effectLst/>
                        <a:latin typeface="Calibri"/>
                      </a:endParaRPr>
                    </a:p>
                  </a:txBody>
                  <a:tcPr marL="6017" marR="6017" marT="6017" marB="0" anchor="ctr"/>
                </a:tc>
                <a:tc>
                  <a:txBody>
                    <a:bodyPr/>
                    <a:lstStyle/>
                    <a:p>
                      <a:pPr algn="ctr" fontAlgn="ctr"/>
                      <a:r>
                        <a:rPr lang="tr-TR" sz="700" u="none" strike="noStrike">
                          <a:effectLst/>
                        </a:rPr>
                        <a:t>57,48</a:t>
                      </a:r>
                      <a:endParaRPr lang="tr-TR" sz="700" b="0" i="0" u="none" strike="noStrike">
                        <a:solidFill>
                          <a:srgbClr val="000000"/>
                        </a:solidFill>
                        <a:effectLst/>
                        <a:latin typeface="Calibri"/>
                      </a:endParaRPr>
                    </a:p>
                  </a:txBody>
                  <a:tcPr marL="6017" marR="6017" marT="6017" marB="0" anchor="ctr"/>
                </a:tc>
                <a:tc>
                  <a:txBody>
                    <a:bodyPr/>
                    <a:lstStyle/>
                    <a:p>
                      <a:pPr algn="ctr" fontAlgn="b"/>
                      <a:r>
                        <a:rPr lang="tr-TR" sz="700" u="none" strike="noStrike">
                          <a:effectLst/>
                        </a:rPr>
                        <a:t>BB</a:t>
                      </a:r>
                      <a:endParaRPr lang="tr-TR" sz="700" b="0" i="0" u="none" strike="noStrike">
                        <a:solidFill>
                          <a:srgbClr val="000000"/>
                        </a:solidFill>
                        <a:effectLst/>
                        <a:latin typeface="Calibri"/>
                      </a:endParaRPr>
                    </a:p>
                  </a:txBody>
                  <a:tcPr marL="6017" marR="6017" marT="6017" marB="0" anchor="b"/>
                </a:tc>
                <a:tc>
                  <a:txBody>
                    <a:bodyPr/>
                    <a:lstStyle/>
                    <a:p>
                      <a:pPr algn="ctr" fontAlgn="ctr"/>
                      <a:endParaRPr lang="tr-TR" sz="800" b="1" i="0" u="none" strike="noStrike">
                        <a:solidFill>
                          <a:srgbClr val="000000"/>
                        </a:solidFill>
                        <a:effectLst/>
                        <a:latin typeface="Calibri"/>
                      </a:endParaRPr>
                    </a:p>
                  </a:txBody>
                  <a:tcPr marL="6017" marR="6017" marT="6017" marB="0" anchor="ctr"/>
                </a:tc>
              </a:tr>
              <a:tr h="152238">
                <a:tc>
                  <a:txBody>
                    <a:bodyPr/>
                    <a:lstStyle/>
                    <a:p>
                      <a:pPr algn="ctr" fontAlgn="ctr"/>
                      <a:r>
                        <a:rPr lang="tr-TR" sz="700" u="none" strike="noStrike">
                          <a:effectLst/>
                        </a:rPr>
                        <a:t>67,00</a:t>
                      </a:r>
                      <a:endParaRPr lang="tr-TR" sz="700" b="0" i="0" u="none" strike="noStrike">
                        <a:solidFill>
                          <a:srgbClr val="000000"/>
                        </a:solidFill>
                        <a:effectLst/>
                        <a:latin typeface="Calibri"/>
                      </a:endParaRPr>
                    </a:p>
                  </a:txBody>
                  <a:tcPr marL="6017" marR="6017" marT="6017" marB="0" anchor="ctr"/>
                </a:tc>
                <a:tc>
                  <a:txBody>
                    <a:bodyPr/>
                    <a:lstStyle/>
                    <a:p>
                      <a:pPr algn="r" fontAlgn="ctr"/>
                      <a:r>
                        <a:rPr lang="tr-TR" sz="700" u="none" strike="noStrike">
                          <a:effectLst/>
                        </a:rPr>
                        <a:t>0,69994</a:t>
                      </a:r>
                      <a:endParaRPr lang="tr-TR" sz="700" b="0" i="0" u="none" strike="noStrike">
                        <a:solidFill>
                          <a:srgbClr val="000000"/>
                        </a:solidFill>
                        <a:effectLst/>
                        <a:latin typeface="Calibri"/>
                      </a:endParaRPr>
                    </a:p>
                  </a:txBody>
                  <a:tcPr marL="6017" marR="6017" marT="6017" marB="0" anchor="ctr"/>
                </a:tc>
                <a:tc>
                  <a:txBody>
                    <a:bodyPr/>
                    <a:lstStyle/>
                    <a:p>
                      <a:pPr algn="r" fontAlgn="ctr"/>
                      <a:r>
                        <a:rPr lang="tr-TR" sz="700" u="none" strike="noStrike">
                          <a:effectLst/>
                        </a:rPr>
                        <a:t>56,99938861</a:t>
                      </a:r>
                      <a:endParaRPr lang="tr-TR" sz="700" b="0" i="0" u="none" strike="noStrike">
                        <a:solidFill>
                          <a:srgbClr val="000000"/>
                        </a:solidFill>
                        <a:effectLst/>
                        <a:latin typeface="Calibri"/>
                      </a:endParaRPr>
                    </a:p>
                  </a:txBody>
                  <a:tcPr marL="6017" marR="6017" marT="6017" marB="0" anchor="ctr"/>
                </a:tc>
                <a:tc>
                  <a:txBody>
                    <a:bodyPr/>
                    <a:lstStyle/>
                    <a:p>
                      <a:pPr algn="ctr" fontAlgn="ctr"/>
                      <a:r>
                        <a:rPr lang="tr-TR" sz="700" u="none" strike="noStrike">
                          <a:effectLst/>
                        </a:rPr>
                        <a:t>57,00</a:t>
                      </a:r>
                      <a:endParaRPr lang="tr-TR" sz="700" b="0" i="0" u="none" strike="noStrike">
                        <a:solidFill>
                          <a:srgbClr val="000000"/>
                        </a:solidFill>
                        <a:effectLst/>
                        <a:latin typeface="Calibri"/>
                      </a:endParaRPr>
                    </a:p>
                  </a:txBody>
                  <a:tcPr marL="6017" marR="6017" marT="6017" marB="0" anchor="ctr"/>
                </a:tc>
                <a:tc>
                  <a:txBody>
                    <a:bodyPr/>
                    <a:lstStyle/>
                    <a:p>
                      <a:pPr algn="ctr" fontAlgn="b"/>
                      <a:r>
                        <a:rPr lang="tr-TR" sz="700" u="none" strike="noStrike">
                          <a:effectLst/>
                        </a:rPr>
                        <a:t>BB</a:t>
                      </a:r>
                      <a:endParaRPr lang="tr-TR" sz="700" b="0" i="0" u="none" strike="noStrike">
                        <a:solidFill>
                          <a:srgbClr val="000000"/>
                        </a:solidFill>
                        <a:effectLst/>
                        <a:latin typeface="Calibri"/>
                      </a:endParaRPr>
                    </a:p>
                  </a:txBody>
                  <a:tcPr marL="6017" marR="6017" marT="6017" marB="0" anchor="b"/>
                </a:tc>
                <a:tc>
                  <a:txBody>
                    <a:bodyPr/>
                    <a:lstStyle/>
                    <a:p>
                      <a:pPr algn="ctr" fontAlgn="ctr"/>
                      <a:endParaRPr lang="tr-TR" sz="800" b="1" i="0" u="none" strike="noStrike">
                        <a:solidFill>
                          <a:srgbClr val="000000"/>
                        </a:solidFill>
                        <a:effectLst/>
                        <a:latin typeface="Calibri"/>
                      </a:endParaRPr>
                    </a:p>
                  </a:txBody>
                  <a:tcPr marL="6017" marR="6017" marT="6017" marB="0" anchor="ctr"/>
                </a:tc>
              </a:tr>
              <a:tr h="152238">
                <a:tc>
                  <a:txBody>
                    <a:bodyPr/>
                    <a:lstStyle/>
                    <a:p>
                      <a:pPr algn="ctr" fontAlgn="ctr"/>
                      <a:r>
                        <a:rPr lang="tr-TR" sz="700" u="none" strike="noStrike">
                          <a:effectLst/>
                        </a:rPr>
                        <a:t>66,85</a:t>
                      </a:r>
                      <a:endParaRPr lang="tr-TR" sz="700" b="0" i="0" u="none" strike="noStrike">
                        <a:solidFill>
                          <a:srgbClr val="000000"/>
                        </a:solidFill>
                        <a:effectLst/>
                        <a:latin typeface="Calibri"/>
                      </a:endParaRPr>
                    </a:p>
                  </a:txBody>
                  <a:tcPr marL="6017" marR="6017" marT="6017" marB="0" anchor="ctr"/>
                </a:tc>
                <a:tc>
                  <a:txBody>
                    <a:bodyPr/>
                    <a:lstStyle/>
                    <a:p>
                      <a:pPr algn="r" fontAlgn="ctr"/>
                      <a:r>
                        <a:rPr lang="tr-TR" sz="700" u="none" strike="noStrike">
                          <a:effectLst/>
                        </a:rPr>
                        <a:t>0,69266</a:t>
                      </a:r>
                      <a:endParaRPr lang="tr-TR" sz="700" b="0" i="0" u="none" strike="noStrike">
                        <a:solidFill>
                          <a:srgbClr val="000000"/>
                        </a:solidFill>
                        <a:effectLst/>
                        <a:latin typeface="Calibri"/>
                      </a:endParaRPr>
                    </a:p>
                  </a:txBody>
                  <a:tcPr marL="6017" marR="6017" marT="6017" marB="0" anchor="ctr"/>
                </a:tc>
                <a:tc>
                  <a:txBody>
                    <a:bodyPr/>
                    <a:lstStyle/>
                    <a:p>
                      <a:pPr algn="r" fontAlgn="ctr"/>
                      <a:r>
                        <a:rPr lang="tr-TR" sz="700" u="none" strike="noStrike">
                          <a:effectLst/>
                        </a:rPr>
                        <a:t>56,92662044</a:t>
                      </a:r>
                      <a:endParaRPr lang="tr-TR" sz="700" b="0" i="0" u="none" strike="noStrike">
                        <a:solidFill>
                          <a:srgbClr val="000000"/>
                        </a:solidFill>
                        <a:effectLst/>
                        <a:latin typeface="Calibri"/>
                      </a:endParaRPr>
                    </a:p>
                  </a:txBody>
                  <a:tcPr marL="6017" marR="6017" marT="6017" marB="0" anchor="ctr"/>
                </a:tc>
                <a:tc>
                  <a:txBody>
                    <a:bodyPr/>
                    <a:lstStyle/>
                    <a:p>
                      <a:pPr algn="ctr" fontAlgn="ctr"/>
                      <a:r>
                        <a:rPr lang="tr-TR" sz="700" u="none" strike="noStrike">
                          <a:effectLst/>
                        </a:rPr>
                        <a:t>56,93</a:t>
                      </a:r>
                      <a:endParaRPr lang="tr-TR" sz="700" b="0" i="0" u="none" strike="noStrike">
                        <a:solidFill>
                          <a:srgbClr val="000000"/>
                        </a:solidFill>
                        <a:effectLst/>
                        <a:latin typeface="Calibri"/>
                      </a:endParaRPr>
                    </a:p>
                  </a:txBody>
                  <a:tcPr marL="6017" marR="6017" marT="6017" marB="0" anchor="ctr"/>
                </a:tc>
                <a:tc>
                  <a:txBody>
                    <a:bodyPr/>
                    <a:lstStyle/>
                    <a:p>
                      <a:pPr algn="ctr" fontAlgn="b"/>
                      <a:r>
                        <a:rPr lang="tr-TR" sz="700" u="none" strike="noStrike">
                          <a:effectLst/>
                        </a:rPr>
                        <a:t>BB</a:t>
                      </a:r>
                      <a:endParaRPr lang="tr-TR" sz="700" b="0" i="0" u="none" strike="noStrike">
                        <a:solidFill>
                          <a:srgbClr val="000000"/>
                        </a:solidFill>
                        <a:effectLst/>
                        <a:latin typeface="Calibri"/>
                      </a:endParaRPr>
                    </a:p>
                  </a:txBody>
                  <a:tcPr marL="6017" marR="6017" marT="6017" marB="0" anchor="b"/>
                </a:tc>
                <a:tc>
                  <a:txBody>
                    <a:bodyPr/>
                    <a:lstStyle/>
                    <a:p>
                      <a:pPr algn="ctr" fontAlgn="ctr"/>
                      <a:endParaRPr lang="tr-TR" sz="800" b="1" i="0" u="none" strike="noStrike">
                        <a:solidFill>
                          <a:srgbClr val="000000"/>
                        </a:solidFill>
                        <a:effectLst/>
                        <a:latin typeface="Calibri"/>
                      </a:endParaRPr>
                    </a:p>
                  </a:txBody>
                  <a:tcPr marL="6017" marR="6017" marT="6017" marB="0" anchor="ctr"/>
                </a:tc>
              </a:tr>
              <a:tr h="152238">
                <a:tc>
                  <a:txBody>
                    <a:bodyPr/>
                    <a:lstStyle/>
                    <a:p>
                      <a:pPr algn="ctr" fontAlgn="ctr"/>
                      <a:r>
                        <a:rPr lang="tr-TR" sz="700" u="none" strike="noStrike">
                          <a:effectLst/>
                        </a:rPr>
                        <a:t>66,15</a:t>
                      </a:r>
                      <a:endParaRPr lang="tr-TR" sz="700" b="0" i="0" u="none" strike="noStrike">
                        <a:solidFill>
                          <a:srgbClr val="000000"/>
                        </a:solidFill>
                        <a:effectLst/>
                        <a:latin typeface="Calibri"/>
                      </a:endParaRPr>
                    </a:p>
                  </a:txBody>
                  <a:tcPr marL="6017" marR="6017" marT="6017" marB="0" anchor="ctr"/>
                </a:tc>
                <a:tc>
                  <a:txBody>
                    <a:bodyPr/>
                    <a:lstStyle/>
                    <a:p>
                      <a:pPr algn="r" fontAlgn="ctr"/>
                      <a:r>
                        <a:rPr lang="tr-TR" sz="700" u="none" strike="noStrike">
                          <a:effectLst/>
                        </a:rPr>
                        <a:t>0,65870</a:t>
                      </a:r>
                      <a:endParaRPr lang="tr-TR" sz="700" b="0" i="0" u="none" strike="noStrike">
                        <a:solidFill>
                          <a:srgbClr val="000000"/>
                        </a:solidFill>
                        <a:effectLst/>
                        <a:latin typeface="Calibri"/>
                      </a:endParaRPr>
                    </a:p>
                  </a:txBody>
                  <a:tcPr marL="6017" marR="6017" marT="6017" marB="0" anchor="ctr"/>
                </a:tc>
                <a:tc>
                  <a:txBody>
                    <a:bodyPr/>
                    <a:lstStyle/>
                    <a:p>
                      <a:pPr algn="r" fontAlgn="ctr"/>
                      <a:r>
                        <a:rPr lang="tr-TR" sz="700" u="none" strike="noStrike">
                          <a:effectLst/>
                        </a:rPr>
                        <a:t>56,58703563</a:t>
                      </a:r>
                      <a:endParaRPr lang="tr-TR" sz="700" b="0" i="0" u="none" strike="noStrike">
                        <a:solidFill>
                          <a:srgbClr val="000000"/>
                        </a:solidFill>
                        <a:effectLst/>
                        <a:latin typeface="Calibri"/>
                      </a:endParaRPr>
                    </a:p>
                  </a:txBody>
                  <a:tcPr marL="6017" marR="6017" marT="6017" marB="0" anchor="ctr"/>
                </a:tc>
                <a:tc>
                  <a:txBody>
                    <a:bodyPr/>
                    <a:lstStyle/>
                    <a:p>
                      <a:pPr algn="ctr" fontAlgn="ctr"/>
                      <a:r>
                        <a:rPr lang="tr-TR" sz="700" u="none" strike="noStrike">
                          <a:effectLst/>
                        </a:rPr>
                        <a:t>56,59</a:t>
                      </a:r>
                      <a:endParaRPr lang="tr-TR" sz="700" b="0" i="0" u="none" strike="noStrike">
                        <a:solidFill>
                          <a:srgbClr val="000000"/>
                        </a:solidFill>
                        <a:effectLst/>
                        <a:latin typeface="Calibri"/>
                      </a:endParaRPr>
                    </a:p>
                  </a:txBody>
                  <a:tcPr marL="6017" marR="6017" marT="6017" marB="0" anchor="ctr"/>
                </a:tc>
                <a:tc>
                  <a:txBody>
                    <a:bodyPr/>
                    <a:lstStyle/>
                    <a:p>
                      <a:pPr algn="ctr" fontAlgn="b"/>
                      <a:r>
                        <a:rPr lang="tr-TR" sz="700" u="none" strike="noStrike">
                          <a:effectLst/>
                        </a:rPr>
                        <a:t>BB</a:t>
                      </a:r>
                      <a:endParaRPr lang="tr-TR" sz="700" b="0" i="0" u="none" strike="noStrike">
                        <a:solidFill>
                          <a:srgbClr val="000000"/>
                        </a:solidFill>
                        <a:effectLst/>
                        <a:latin typeface="Calibri"/>
                      </a:endParaRPr>
                    </a:p>
                  </a:txBody>
                  <a:tcPr marL="6017" marR="6017" marT="6017" marB="0" anchor="b"/>
                </a:tc>
                <a:tc>
                  <a:txBody>
                    <a:bodyPr/>
                    <a:lstStyle/>
                    <a:p>
                      <a:pPr algn="ctr" fontAlgn="ctr"/>
                      <a:endParaRPr lang="tr-TR" sz="800" b="1" i="0" u="none" strike="noStrike">
                        <a:solidFill>
                          <a:srgbClr val="000000"/>
                        </a:solidFill>
                        <a:effectLst/>
                        <a:latin typeface="Calibri"/>
                      </a:endParaRPr>
                    </a:p>
                  </a:txBody>
                  <a:tcPr marL="6017" marR="6017" marT="6017" marB="0" anchor="ctr"/>
                </a:tc>
              </a:tr>
              <a:tr h="152238">
                <a:tc>
                  <a:txBody>
                    <a:bodyPr/>
                    <a:lstStyle/>
                    <a:p>
                      <a:pPr algn="ctr" fontAlgn="ctr"/>
                      <a:r>
                        <a:rPr lang="tr-TR" sz="700" u="none" strike="noStrike">
                          <a:effectLst/>
                        </a:rPr>
                        <a:t>65,00</a:t>
                      </a:r>
                      <a:endParaRPr lang="tr-TR" sz="700" b="0" i="0" u="none" strike="noStrike">
                        <a:solidFill>
                          <a:srgbClr val="000000"/>
                        </a:solidFill>
                        <a:effectLst/>
                        <a:latin typeface="Calibri"/>
                      </a:endParaRPr>
                    </a:p>
                  </a:txBody>
                  <a:tcPr marL="6017" marR="6017" marT="6017" marB="0" anchor="ctr"/>
                </a:tc>
                <a:tc>
                  <a:txBody>
                    <a:bodyPr/>
                    <a:lstStyle/>
                    <a:p>
                      <a:pPr algn="r" fontAlgn="ctr"/>
                      <a:r>
                        <a:rPr lang="tr-TR" sz="700" u="none" strike="noStrike">
                          <a:effectLst/>
                        </a:rPr>
                        <a:t>0,60291</a:t>
                      </a:r>
                      <a:endParaRPr lang="tr-TR" sz="700" b="0" i="0" u="none" strike="noStrike">
                        <a:solidFill>
                          <a:srgbClr val="000000"/>
                        </a:solidFill>
                        <a:effectLst/>
                        <a:latin typeface="Calibri"/>
                      </a:endParaRPr>
                    </a:p>
                  </a:txBody>
                  <a:tcPr marL="6017" marR="6017" marT="6017" marB="0" anchor="ctr"/>
                </a:tc>
                <a:tc>
                  <a:txBody>
                    <a:bodyPr/>
                    <a:lstStyle/>
                    <a:p>
                      <a:pPr algn="r" fontAlgn="ctr"/>
                      <a:r>
                        <a:rPr lang="tr-TR" sz="700" u="none" strike="noStrike">
                          <a:effectLst/>
                        </a:rPr>
                        <a:t>56,02914631</a:t>
                      </a:r>
                      <a:endParaRPr lang="tr-TR" sz="700" b="0" i="0" u="none" strike="noStrike">
                        <a:solidFill>
                          <a:srgbClr val="000000"/>
                        </a:solidFill>
                        <a:effectLst/>
                        <a:latin typeface="Calibri"/>
                      </a:endParaRPr>
                    </a:p>
                  </a:txBody>
                  <a:tcPr marL="6017" marR="6017" marT="6017" marB="0" anchor="ctr"/>
                </a:tc>
                <a:tc>
                  <a:txBody>
                    <a:bodyPr/>
                    <a:lstStyle/>
                    <a:p>
                      <a:pPr algn="ctr" fontAlgn="ctr"/>
                      <a:r>
                        <a:rPr lang="tr-TR" sz="700" u="none" strike="noStrike">
                          <a:effectLst/>
                        </a:rPr>
                        <a:t>56,03</a:t>
                      </a:r>
                      <a:endParaRPr lang="tr-TR" sz="700" b="0" i="0" u="none" strike="noStrike">
                        <a:solidFill>
                          <a:srgbClr val="000000"/>
                        </a:solidFill>
                        <a:effectLst/>
                        <a:latin typeface="Calibri"/>
                      </a:endParaRPr>
                    </a:p>
                  </a:txBody>
                  <a:tcPr marL="6017" marR="6017" marT="6017" marB="0" anchor="ctr"/>
                </a:tc>
                <a:tc>
                  <a:txBody>
                    <a:bodyPr/>
                    <a:lstStyle/>
                    <a:p>
                      <a:pPr algn="ctr" fontAlgn="b"/>
                      <a:r>
                        <a:rPr lang="tr-TR" sz="700" u="none" strike="noStrike">
                          <a:effectLst/>
                        </a:rPr>
                        <a:t>BB</a:t>
                      </a:r>
                      <a:endParaRPr lang="tr-TR" sz="700" b="0" i="0" u="none" strike="noStrike">
                        <a:solidFill>
                          <a:srgbClr val="000000"/>
                        </a:solidFill>
                        <a:effectLst/>
                        <a:latin typeface="Calibri"/>
                      </a:endParaRPr>
                    </a:p>
                  </a:txBody>
                  <a:tcPr marL="6017" marR="6017" marT="6017" marB="0" anchor="b"/>
                </a:tc>
                <a:tc>
                  <a:txBody>
                    <a:bodyPr/>
                    <a:lstStyle/>
                    <a:p>
                      <a:pPr algn="ctr" fontAlgn="ctr"/>
                      <a:endParaRPr lang="tr-TR" sz="800" b="1" i="0" u="none" strike="noStrike">
                        <a:solidFill>
                          <a:srgbClr val="000000"/>
                        </a:solidFill>
                        <a:effectLst/>
                        <a:latin typeface="Calibri"/>
                      </a:endParaRPr>
                    </a:p>
                  </a:txBody>
                  <a:tcPr marL="6017" marR="6017" marT="6017" marB="0" anchor="ctr"/>
                </a:tc>
              </a:tr>
              <a:tr h="152238">
                <a:tc>
                  <a:txBody>
                    <a:bodyPr/>
                    <a:lstStyle/>
                    <a:p>
                      <a:pPr algn="ctr" fontAlgn="ctr"/>
                      <a:r>
                        <a:rPr lang="tr-TR" sz="700" u="none" strike="noStrike">
                          <a:effectLst/>
                        </a:rPr>
                        <a:t>64,60</a:t>
                      </a:r>
                      <a:endParaRPr lang="tr-TR" sz="700" b="0" i="0" u="none" strike="noStrike">
                        <a:solidFill>
                          <a:srgbClr val="000000"/>
                        </a:solidFill>
                        <a:effectLst/>
                        <a:latin typeface="Calibri"/>
                      </a:endParaRPr>
                    </a:p>
                  </a:txBody>
                  <a:tcPr marL="6017" marR="6017" marT="6017" marB="0" anchor="ctr"/>
                </a:tc>
                <a:tc>
                  <a:txBody>
                    <a:bodyPr/>
                    <a:lstStyle/>
                    <a:p>
                      <a:pPr algn="r" fontAlgn="ctr"/>
                      <a:r>
                        <a:rPr lang="tr-TR" sz="700" u="none" strike="noStrike">
                          <a:effectLst/>
                        </a:rPr>
                        <a:t>0,58351</a:t>
                      </a:r>
                      <a:endParaRPr lang="tr-TR" sz="700" b="0" i="0" u="none" strike="noStrike">
                        <a:solidFill>
                          <a:srgbClr val="000000"/>
                        </a:solidFill>
                        <a:effectLst/>
                        <a:latin typeface="Calibri"/>
                      </a:endParaRPr>
                    </a:p>
                  </a:txBody>
                  <a:tcPr marL="6017" marR="6017" marT="6017" marB="0" anchor="ctr"/>
                </a:tc>
                <a:tc>
                  <a:txBody>
                    <a:bodyPr/>
                    <a:lstStyle/>
                    <a:p>
                      <a:pPr algn="r" fontAlgn="ctr"/>
                      <a:r>
                        <a:rPr lang="tr-TR" sz="700" u="none" strike="noStrike">
                          <a:effectLst/>
                        </a:rPr>
                        <a:t>55,83509785</a:t>
                      </a:r>
                      <a:endParaRPr lang="tr-TR" sz="700" b="0" i="0" u="none" strike="noStrike">
                        <a:solidFill>
                          <a:srgbClr val="000000"/>
                        </a:solidFill>
                        <a:effectLst/>
                        <a:latin typeface="Calibri"/>
                      </a:endParaRPr>
                    </a:p>
                  </a:txBody>
                  <a:tcPr marL="6017" marR="6017" marT="6017" marB="0" anchor="ctr"/>
                </a:tc>
                <a:tc>
                  <a:txBody>
                    <a:bodyPr/>
                    <a:lstStyle/>
                    <a:p>
                      <a:pPr algn="ctr" fontAlgn="ctr"/>
                      <a:r>
                        <a:rPr lang="tr-TR" sz="700" u="none" strike="noStrike">
                          <a:effectLst/>
                        </a:rPr>
                        <a:t>55,84</a:t>
                      </a:r>
                      <a:endParaRPr lang="tr-TR" sz="700" b="0" i="0" u="none" strike="noStrike">
                        <a:solidFill>
                          <a:srgbClr val="000000"/>
                        </a:solidFill>
                        <a:effectLst/>
                        <a:latin typeface="Calibri"/>
                      </a:endParaRPr>
                    </a:p>
                  </a:txBody>
                  <a:tcPr marL="6017" marR="6017" marT="6017" marB="0" anchor="ctr"/>
                </a:tc>
                <a:tc>
                  <a:txBody>
                    <a:bodyPr/>
                    <a:lstStyle/>
                    <a:p>
                      <a:pPr algn="ctr" fontAlgn="b"/>
                      <a:r>
                        <a:rPr lang="tr-TR" sz="700" u="none" strike="noStrike">
                          <a:effectLst/>
                        </a:rPr>
                        <a:t>BB</a:t>
                      </a:r>
                      <a:endParaRPr lang="tr-TR" sz="700" b="0" i="0" u="none" strike="noStrike">
                        <a:solidFill>
                          <a:srgbClr val="000000"/>
                        </a:solidFill>
                        <a:effectLst/>
                        <a:latin typeface="Calibri"/>
                      </a:endParaRPr>
                    </a:p>
                  </a:txBody>
                  <a:tcPr marL="6017" marR="6017" marT="6017" marB="0" anchor="b"/>
                </a:tc>
                <a:tc>
                  <a:txBody>
                    <a:bodyPr/>
                    <a:lstStyle/>
                    <a:p>
                      <a:pPr algn="ctr" fontAlgn="ctr"/>
                      <a:endParaRPr lang="tr-TR" sz="800" b="1" i="0" u="none" strike="noStrike">
                        <a:solidFill>
                          <a:srgbClr val="000000"/>
                        </a:solidFill>
                        <a:effectLst/>
                        <a:latin typeface="Calibri"/>
                      </a:endParaRPr>
                    </a:p>
                  </a:txBody>
                  <a:tcPr marL="6017" marR="6017" marT="6017" marB="0" anchor="ctr"/>
                </a:tc>
              </a:tr>
              <a:tr h="152238">
                <a:tc>
                  <a:txBody>
                    <a:bodyPr/>
                    <a:lstStyle/>
                    <a:p>
                      <a:pPr algn="ctr" fontAlgn="ctr"/>
                      <a:r>
                        <a:rPr lang="tr-TR" sz="700" u="none" strike="noStrike">
                          <a:effectLst/>
                        </a:rPr>
                        <a:t>64,50</a:t>
                      </a:r>
                      <a:endParaRPr lang="tr-TR" sz="700" b="0" i="0" u="none" strike="noStrike">
                        <a:solidFill>
                          <a:srgbClr val="000000"/>
                        </a:solidFill>
                        <a:effectLst/>
                        <a:latin typeface="Calibri"/>
                      </a:endParaRPr>
                    </a:p>
                  </a:txBody>
                  <a:tcPr marL="6017" marR="6017" marT="6017" marB="0" anchor="ctr"/>
                </a:tc>
                <a:tc>
                  <a:txBody>
                    <a:bodyPr/>
                    <a:lstStyle/>
                    <a:p>
                      <a:pPr algn="r" fontAlgn="ctr"/>
                      <a:r>
                        <a:rPr lang="tr-TR" sz="700" u="none" strike="noStrike">
                          <a:effectLst/>
                        </a:rPr>
                        <a:t>0,57866</a:t>
                      </a:r>
                      <a:endParaRPr lang="tr-TR" sz="700" b="0" i="0" u="none" strike="noStrike">
                        <a:solidFill>
                          <a:srgbClr val="000000"/>
                        </a:solidFill>
                        <a:effectLst/>
                        <a:latin typeface="Calibri"/>
                      </a:endParaRPr>
                    </a:p>
                  </a:txBody>
                  <a:tcPr marL="6017" marR="6017" marT="6017" marB="0" anchor="ctr"/>
                </a:tc>
                <a:tc>
                  <a:txBody>
                    <a:bodyPr/>
                    <a:lstStyle/>
                    <a:p>
                      <a:pPr algn="r" fontAlgn="ctr"/>
                      <a:r>
                        <a:rPr lang="tr-TR" sz="700" u="none" strike="noStrike">
                          <a:effectLst/>
                        </a:rPr>
                        <a:t>55,78658573</a:t>
                      </a:r>
                      <a:endParaRPr lang="tr-TR" sz="700" b="0" i="0" u="none" strike="noStrike">
                        <a:solidFill>
                          <a:srgbClr val="000000"/>
                        </a:solidFill>
                        <a:effectLst/>
                        <a:latin typeface="Calibri"/>
                      </a:endParaRPr>
                    </a:p>
                  </a:txBody>
                  <a:tcPr marL="6017" marR="6017" marT="6017" marB="0" anchor="ctr"/>
                </a:tc>
                <a:tc>
                  <a:txBody>
                    <a:bodyPr/>
                    <a:lstStyle/>
                    <a:p>
                      <a:pPr algn="ctr" fontAlgn="ctr"/>
                      <a:r>
                        <a:rPr lang="tr-TR" sz="700" u="none" strike="noStrike">
                          <a:effectLst/>
                        </a:rPr>
                        <a:t>55,79</a:t>
                      </a:r>
                      <a:endParaRPr lang="tr-TR" sz="700" b="0" i="0" u="none" strike="noStrike">
                        <a:solidFill>
                          <a:srgbClr val="000000"/>
                        </a:solidFill>
                        <a:effectLst/>
                        <a:latin typeface="Calibri"/>
                      </a:endParaRPr>
                    </a:p>
                  </a:txBody>
                  <a:tcPr marL="6017" marR="6017" marT="6017" marB="0" anchor="ctr"/>
                </a:tc>
                <a:tc>
                  <a:txBody>
                    <a:bodyPr/>
                    <a:lstStyle/>
                    <a:p>
                      <a:pPr algn="ctr" fontAlgn="b"/>
                      <a:r>
                        <a:rPr lang="tr-TR" sz="700" u="none" strike="noStrike">
                          <a:effectLst/>
                        </a:rPr>
                        <a:t>BB</a:t>
                      </a:r>
                      <a:endParaRPr lang="tr-TR" sz="700" b="0" i="0" u="none" strike="noStrike">
                        <a:solidFill>
                          <a:srgbClr val="000000"/>
                        </a:solidFill>
                        <a:effectLst/>
                        <a:latin typeface="Calibri"/>
                      </a:endParaRPr>
                    </a:p>
                  </a:txBody>
                  <a:tcPr marL="6017" marR="6017" marT="6017" marB="0" anchor="b"/>
                </a:tc>
                <a:tc>
                  <a:txBody>
                    <a:bodyPr/>
                    <a:lstStyle/>
                    <a:p>
                      <a:pPr algn="ctr" fontAlgn="ctr"/>
                      <a:endParaRPr lang="tr-TR" sz="800" b="1" i="0" u="none" strike="noStrike">
                        <a:solidFill>
                          <a:srgbClr val="000000"/>
                        </a:solidFill>
                        <a:effectLst/>
                        <a:latin typeface="Calibri"/>
                      </a:endParaRPr>
                    </a:p>
                  </a:txBody>
                  <a:tcPr marL="6017" marR="6017" marT="6017" marB="0" anchor="ctr"/>
                </a:tc>
              </a:tr>
              <a:tr h="152238">
                <a:tc>
                  <a:txBody>
                    <a:bodyPr/>
                    <a:lstStyle/>
                    <a:p>
                      <a:pPr algn="ctr" fontAlgn="ctr"/>
                      <a:r>
                        <a:rPr lang="tr-TR" sz="700" u="none" strike="noStrike">
                          <a:effectLst/>
                        </a:rPr>
                        <a:t>64,00</a:t>
                      </a:r>
                      <a:endParaRPr lang="tr-TR" sz="700" b="0" i="0" u="none" strike="noStrike">
                        <a:solidFill>
                          <a:srgbClr val="000000"/>
                        </a:solidFill>
                        <a:effectLst/>
                        <a:latin typeface="Calibri"/>
                      </a:endParaRPr>
                    </a:p>
                  </a:txBody>
                  <a:tcPr marL="6017" marR="6017" marT="6017" marB="0" anchor="ctr"/>
                </a:tc>
                <a:tc>
                  <a:txBody>
                    <a:bodyPr/>
                    <a:lstStyle/>
                    <a:p>
                      <a:pPr algn="r" fontAlgn="ctr"/>
                      <a:r>
                        <a:rPr lang="tr-TR" sz="700" u="none" strike="noStrike">
                          <a:effectLst/>
                        </a:rPr>
                        <a:t>0,55440</a:t>
                      </a:r>
                      <a:endParaRPr lang="tr-TR" sz="700" b="0" i="0" u="none" strike="noStrike">
                        <a:solidFill>
                          <a:srgbClr val="000000"/>
                        </a:solidFill>
                        <a:effectLst/>
                        <a:latin typeface="Calibri"/>
                      </a:endParaRPr>
                    </a:p>
                  </a:txBody>
                  <a:tcPr marL="6017" marR="6017" marT="6017" marB="0" anchor="ctr"/>
                </a:tc>
                <a:tc>
                  <a:txBody>
                    <a:bodyPr/>
                    <a:lstStyle/>
                    <a:p>
                      <a:pPr algn="r" fontAlgn="ctr"/>
                      <a:r>
                        <a:rPr lang="tr-TR" sz="700" u="none" strike="noStrike">
                          <a:effectLst/>
                        </a:rPr>
                        <a:t>55,54402516</a:t>
                      </a:r>
                      <a:endParaRPr lang="tr-TR" sz="700" b="0" i="0" u="none" strike="noStrike">
                        <a:solidFill>
                          <a:srgbClr val="000000"/>
                        </a:solidFill>
                        <a:effectLst/>
                        <a:latin typeface="Calibri"/>
                      </a:endParaRPr>
                    </a:p>
                  </a:txBody>
                  <a:tcPr marL="6017" marR="6017" marT="6017" marB="0" anchor="ctr"/>
                </a:tc>
                <a:tc>
                  <a:txBody>
                    <a:bodyPr/>
                    <a:lstStyle/>
                    <a:p>
                      <a:pPr algn="ctr" fontAlgn="ctr"/>
                      <a:r>
                        <a:rPr lang="tr-TR" sz="700" u="none" strike="noStrike">
                          <a:effectLst/>
                        </a:rPr>
                        <a:t>55,54</a:t>
                      </a:r>
                      <a:endParaRPr lang="tr-TR" sz="700" b="0" i="0" u="none" strike="noStrike">
                        <a:solidFill>
                          <a:srgbClr val="000000"/>
                        </a:solidFill>
                        <a:effectLst/>
                        <a:latin typeface="Calibri"/>
                      </a:endParaRPr>
                    </a:p>
                  </a:txBody>
                  <a:tcPr marL="6017" marR="6017" marT="6017" marB="0" anchor="ctr"/>
                </a:tc>
                <a:tc>
                  <a:txBody>
                    <a:bodyPr/>
                    <a:lstStyle/>
                    <a:p>
                      <a:pPr algn="ctr" fontAlgn="b"/>
                      <a:r>
                        <a:rPr lang="tr-TR" sz="700" u="none" strike="noStrike">
                          <a:effectLst/>
                        </a:rPr>
                        <a:t>BB</a:t>
                      </a:r>
                      <a:endParaRPr lang="tr-TR" sz="700" b="0" i="0" u="none" strike="noStrike">
                        <a:solidFill>
                          <a:srgbClr val="000000"/>
                        </a:solidFill>
                        <a:effectLst/>
                        <a:latin typeface="Calibri"/>
                      </a:endParaRPr>
                    </a:p>
                  </a:txBody>
                  <a:tcPr marL="6017" marR="6017" marT="6017" marB="0" anchor="b"/>
                </a:tc>
                <a:tc>
                  <a:txBody>
                    <a:bodyPr/>
                    <a:lstStyle/>
                    <a:p>
                      <a:pPr algn="ctr" fontAlgn="ctr"/>
                      <a:endParaRPr lang="tr-TR" sz="800" b="1" i="0" u="none" strike="noStrike">
                        <a:solidFill>
                          <a:srgbClr val="000000"/>
                        </a:solidFill>
                        <a:effectLst/>
                        <a:latin typeface="Calibri"/>
                      </a:endParaRPr>
                    </a:p>
                  </a:txBody>
                  <a:tcPr marL="6017" marR="6017" marT="6017" marB="0" anchor="ctr"/>
                </a:tc>
              </a:tr>
              <a:tr h="152238">
                <a:tc>
                  <a:txBody>
                    <a:bodyPr/>
                    <a:lstStyle/>
                    <a:p>
                      <a:pPr algn="ctr" fontAlgn="ctr"/>
                      <a:r>
                        <a:rPr lang="tr-TR" sz="700" u="none" strike="noStrike">
                          <a:effectLst/>
                        </a:rPr>
                        <a:t>62,00</a:t>
                      </a:r>
                      <a:endParaRPr lang="tr-TR" sz="700" b="0" i="0" u="none" strike="noStrike">
                        <a:solidFill>
                          <a:srgbClr val="000000"/>
                        </a:solidFill>
                        <a:effectLst/>
                        <a:latin typeface="Calibri"/>
                      </a:endParaRPr>
                    </a:p>
                  </a:txBody>
                  <a:tcPr marL="6017" marR="6017" marT="6017" marB="0" anchor="ctr"/>
                </a:tc>
                <a:tc>
                  <a:txBody>
                    <a:bodyPr/>
                    <a:lstStyle/>
                    <a:p>
                      <a:pPr algn="r" fontAlgn="ctr"/>
                      <a:r>
                        <a:rPr lang="tr-TR" sz="700" u="none" strike="noStrike">
                          <a:effectLst/>
                        </a:rPr>
                        <a:t>0,45738</a:t>
                      </a:r>
                      <a:endParaRPr lang="tr-TR" sz="700" b="0" i="0" u="none" strike="noStrike">
                        <a:solidFill>
                          <a:srgbClr val="000000"/>
                        </a:solidFill>
                        <a:effectLst/>
                        <a:latin typeface="Calibri"/>
                      </a:endParaRPr>
                    </a:p>
                  </a:txBody>
                  <a:tcPr marL="6017" marR="6017" marT="6017" marB="0" anchor="ctr"/>
                </a:tc>
                <a:tc>
                  <a:txBody>
                    <a:bodyPr/>
                    <a:lstStyle/>
                    <a:p>
                      <a:pPr algn="r" fontAlgn="ctr"/>
                      <a:r>
                        <a:rPr lang="tr-TR" sz="700" u="none" strike="noStrike">
                          <a:effectLst/>
                        </a:rPr>
                        <a:t>54,57378285</a:t>
                      </a:r>
                      <a:endParaRPr lang="tr-TR" sz="700" b="0" i="0" u="none" strike="noStrike">
                        <a:solidFill>
                          <a:srgbClr val="000000"/>
                        </a:solidFill>
                        <a:effectLst/>
                        <a:latin typeface="Calibri"/>
                      </a:endParaRPr>
                    </a:p>
                  </a:txBody>
                  <a:tcPr marL="6017" marR="6017" marT="6017" marB="0" anchor="ctr"/>
                </a:tc>
                <a:tc>
                  <a:txBody>
                    <a:bodyPr/>
                    <a:lstStyle/>
                    <a:p>
                      <a:pPr algn="ctr" fontAlgn="ctr"/>
                      <a:r>
                        <a:rPr lang="tr-TR" sz="700" u="none" strike="noStrike">
                          <a:effectLst/>
                        </a:rPr>
                        <a:t>54,57</a:t>
                      </a:r>
                      <a:endParaRPr lang="tr-TR" sz="700" b="0" i="0" u="none" strike="noStrike">
                        <a:solidFill>
                          <a:srgbClr val="000000"/>
                        </a:solidFill>
                        <a:effectLst/>
                        <a:latin typeface="Calibri"/>
                      </a:endParaRPr>
                    </a:p>
                  </a:txBody>
                  <a:tcPr marL="6017" marR="6017" marT="6017" marB="0" anchor="ctr"/>
                </a:tc>
                <a:tc>
                  <a:txBody>
                    <a:bodyPr/>
                    <a:lstStyle/>
                    <a:p>
                      <a:pPr algn="ctr" fontAlgn="b"/>
                      <a:r>
                        <a:rPr lang="tr-TR" sz="700" u="none" strike="noStrike">
                          <a:effectLst/>
                        </a:rPr>
                        <a:t>CB</a:t>
                      </a:r>
                      <a:endParaRPr lang="tr-TR" sz="700" b="0" i="0" u="none" strike="noStrike">
                        <a:solidFill>
                          <a:srgbClr val="000000"/>
                        </a:solidFill>
                        <a:effectLst/>
                        <a:latin typeface="Calibri"/>
                      </a:endParaRPr>
                    </a:p>
                  </a:txBody>
                  <a:tcPr marL="6017" marR="6017" marT="6017" marB="0" anchor="b"/>
                </a:tc>
                <a:tc>
                  <a:txBody>
                    <a:bodyPr/>
                    <a:lstStyle/>
                    <a:p>
                      <a:pPr algn="ctr" fontAlgn="ctr"/>
                      <a:r>
                        <a:rPr lang="tr-TR" sz="800" u="none" strike="noStrike">
                          <a:effectLst/>
                        </a:rPr>
                        <a:t>8</a:t>
                      </a:r>
                      <a:endParaRPr lang="tr-TR" sz="800" b="1" i="0" u="none" strike="noStrike">
                        <a:solidFill>
                          <a:srgbClr val="000000"/>
                        </a:solidFill>
                        <a:effectLst/>
                        <a:latin typeface="Calibri"/>
                      </a:endParaRPr>
                    </a:p>
                  </a:txBody>
                  <a:tcPr marL="6017" marR="6017" marT="6017" marB="0" anchor="ctr"/>
                </a:tc>
              </a:tr>
              <a:tr h="152238">
                <a:tc>
                  <a:txBody>
                    <a:bodyPr/>
                    <a:lstStyle/>
                    <a:p>
                      <a:pPr algn="ctr" fontAlgn="ctr"/>
                      <a:r>
                        <a:rPr lang="tr-TR" sz="700" u="none" strike="noStrike">
                          <a:effectLst/>
                        </a:rPr>
                        <a:t>60,90</a:t>
                      </a:r>
                      <a:endParaRPr lang="tr-TR" sz="700" b="0" i="0" u="none" strike="noStrike">
                        <a:solidFill>
                          <a:srgbClr val="000000"/>
                        </a:solidFill>
                        <a:effectLst/>
                        <a:latin typeface="Calibri"/>
                      </a:endParaRPr>
                    </a:p>
                  </a:txBody>
                  <a:tcPr marL="6017" marR="6017" marT="6017" marB="0" anchor="ctr"/>
                </a:tc>
                <a:tc>
                  <a:txBody>
                    <a:bodyPr/>
                    <a:lstStyle/>
                    <a:p>
                      <a:pPr algn="r" fontAlgn="ctr"/>
                      <a:r>
                        <a:rPr lang="tr-TR" sz="700" u="none" strike="noStrike">
                          <a:effectLst/>
                        </a:rPr>
                        <a:t>0,40401</a:t>
                      </a:r>
                      <a:endParaRPr lang="tr-TR" sz="700" b="0" i="0" u="none" strike="noStrike">
                        <a:solidFill>
                          <a:srgbClr val="000000"/>
                        </a:solidFill>
                        <a:effectLst/>
                        <a:latin typeface="Calibri"/>
                      </a:endParaRPr>
                    </a:p>
                  </a:txBody>
                  <a:tcPr marL="6017" marR="6017" marT="6017" marB="0" anchor="ctr"/>
                </a:tc>
                <a:tc>
                  <a:txBody>
                    <a:bodyPr/>
                    <a:lstStyle/>
                    <a:p>
                      <a:pPr algn="r" fontAlgn="ctr"/>
                      <a:r>
                        <a:rPr lang="tr-TR" sz="700" u="none" strike="noStrike">
                          <a:effectLst/>
                        </a:rPr>
                        <a:t>54,04014959</a:t>
                      </a:r>
                      <a:endParaRPr lang="tr-TR" sz="700" b="0" i="0" u="none" strike="noStrike">
                        <a:solidFill>
                          <a:srgbClr val="000000"/>
                        </a:solidFill>
                        <a:effectLst/>
                        <a:latin typeface="Calibri"/>
                      </a:endParaRPr>
                    </a:p>
                  </a:txBody>
                  <a:tcPr marL="6017" marR="6017" marT="6017" marB="0" anchor="ctr"/>
                </a:tc>
                <a:tc>
                  <a:txBody>
                    <a:bodyPr/>
                    <a:lstStyle/>
                    <a:p>
                      <a:pPr algn="ctr" fontAlgn="ctr"/>
                      <a:r>
                        <a:rPr lang="tr-TR" sz="700" u="none" strike="noStrike">
                          <a:effectLst/>
                        </a:rPr>
                        <a:t>54,04</a:t>
                      </a:r>
                      <a:endParaRPr lang="tr-TR" sz="700" b="0" i="0" u="none" strike="noStrike">
                        <a:solidFill>
                          <a:srgbClr val="000000"/>
                        </a:solidFill>
                        <a:effectLst/>
                        <a:latin typeface="Calibri"/>
                      </a:endParaRPr>
                    </a:p>
                  </a:txBody>
                  <a:tcPr marL="6017" marR="6017" marT="6017" marB="0" anchor="ctr"/>
                </a:tc>
                <a:tc>
                  <a:txBody>
                    <a:bodyPr/>
                    <a:lstStyle/>
                    <a:p>
                      <a:pPr algn="ctr" fontAlgn="b"/>
                      <a:r>
                        <a:rPr lang="tr-TR" sz="700" u="none" strike="noStrike">
                          <a:effectLst/>
                        </a:rPr>
                        <a:t>CB</a:t>
                      </a:r>
                      <a:endParaRPr lang="tr-TR" sz="700" b="0" i="0" u="none" strike="noStrike">
                        <a:solidFill>
                          <a:srgbClr val="000000"/>
                        </a:solidFill>
                        <a:effectLst/>
                        <a:latin typeface="Calibri"/>
                      </a:endParaRPr>
                    </a:p>
                  </a:txBody>
                  <a:tcPr marL="6017" marR="6017" marT="6017" marB="0" anchor="b"/>
                </a:tc>
                <a:tc>
                  <a:txBody>
                    <a:bodyPr/>
                    <a:lstStyle/>
                    <a:p>
                      <a:pPr algn="ctr" fontAlgn="ctr"/>
                      <a:endParaRPr lang="tr-TR" sz="800" b="1" i="0" u="none" strike="noStrike">
                        <a:solidFill>
                          <a:srgbClr val="000000"/>
                        </a:solidFill>
                        <a:effectLst/>
                        <a:latin typeface="Calibri"/>
                      </a:endParaRPr>
                    </a:p>
                  </a:txBody>
                  <a:tcPr marL="6017" marR="6017" marT="6017" marB="0" anchor="ctr"/>
                </a:tc>
              </a:tr>
              <a:tr h="152238">
                <a:tc>
                  <a:txBody>
                    <a:bodyPr/>
                    <a:lstStyle/>
                    <a:p>
                      <a:pPr algn="ctr" fontAlgn="ctr"/>
                      <a:r>
                        <a:rPr lang="tr-TR" sz="700" u="none" strike="noStrike">
                          <a:effectLst/>
                        </a:rPr>
                        <a:t>58,60</a:t>
                      </a:r>
                      <a:endParaRPr lang="tr-TR" sz="700" b="0" i="0" u="none" strike="noStrike">
                        <a:solidFill>
                          <a:srgbClr val="000000"/>
                        </a:solidFill>
                        <a:effectLst/>
                        <a:latin typeface="Calibri"/>
                      </a:endParaRPr>
                    </a:p>
                  </a:txBody>
                  <a:tcPr marL="6017" marR="6017" marT="6017" marB="0" anchor="ctr"/>
                </a:tc>
                <a:tc>
                  <a:txBody>
                    <a:bodyPr/>
                    <a:lstStyle/>
                    <a:p>
                      <a:pPr algn="r" fontAlgn="ctr"/>
                      <a:r>
                        <a:rPr lang="tr-TR" sz="700" u="none" strike="noStrike">
                          <a:effectLst/>
                        </a:rPr>
                        <a:t>0,29244</a:t>
                      </a:r>
                      <a:endParaRPr lang="tr-TR" sz="700" b="0" i="0" u="none" strike="noStrike">
                        <a:solidFill>
                          <a:srgbClr val="000000"/>
                        </a:solidFill>
                        <a:effectLst/>
                        <a:latin typeface="Calibri"/>
                      </a:endParaRPr>
                    </a:p>
                  </a:txBody>
                  <a:tcPr marL="6017" marR="6017" marT="6017" marB="0" anchor="ctr"/>
                </a:tc>
                <a:tc>
                  <a:txBody>
                    <a:bodyPr/>
                    <a:lstStyle/>
                    <a:p>
                      <a:pPr algn="r" fontAlgn="ctr"/>
                      <a:r>
                        <a:rPr lang="tr-TR" sz="700" u="none" strike="noStrike">
                          <a:effectLst/>
                        </a:rPr>
                        <a:t>52,92437094</a:t>
                      </a:r>
                      <a:endParaRPr lang="tr-TR" sz="700" b="0" i="0" u="none" strike="noStrike">
                        <a:solidFill>
                          <a:srgbClr val="000000"/>
                        </a:solidFill>
                        <a:effectLst/>
                        <a:latin typeface="Calibri"/>
                      </a:endParaRPr>
                    </a:p>
                  </a:txBody>
                  <a:tcPr marL="6017" marR="6017" marT="6017" marB="0" anchor="ctr"/>
                </a:tc>
                <a:tc>
                  <a:txBody>
                    <a:bodyPr/>
                    <a:lstStyle/>
                    <a:p>
                      <a:pPr algn="ctr" fontAlgn="ctr"/>
                      <a:r>
                        <a:rPr lang="tr-TR" sz="700" u="none" strike="noStrike">
                          <a:effectLst/>
                        </a:rPr>
                        <a:t>52,92</a:t>
                      </a:r>
                      <a:endParaRPr lang="tr-TR" sz="700" b="0" i="0" u="none" strike="noStrike">
                        <a:solidFill>
                          <a:srgbClr val="000000"/>
                        </a:solidFill>
                        <a:effectLst/>
                        <a:latin typeface="Calibri"/>
                      </a:endParaRPr>
                    </a:p>
                  </a:txBody>
                  <a:tcPr marL="6017" marR="6017" marT="6017" marB="0" anchor="ctr"/>
                </a:tc>
                <a:tc>
                  <a:txBody>
                    <a:bodyPr/>
                    <a:lstStyle/>
                    <a:p>
                      <a:pPr algn="ctr" fontAlgn="b"/>
                      <a:r>
                        <a:rPr lang="tr-TR" sz="700" u="none" strike="noStrike">
                          <a:effectLst/>
                        </a:rPr>
                        <a:t>CB</a:t>
                      </a:r>
                      <a:endParaRPr lang="tr-TR" sz="700" b="0" i="0" u="none" strike="noStrike">
                        <a:solidFill>
                          <a:srgbClr val="000000"/>
                        </a:solidFill>
                        <a:effectLst/>
                        <a:latin typeface="Calibri"/>
                      </a:endParaRPr>
                    </a:p>
                  </a:txBody>
                  <a:tcPr marL="6017" marR="6017" marT="6017" marB="0" anchor="b"/>
                </a:tc>
                <a:tc>
                  <a:txBody>
                    <a:bodyPr/>
                    <a:lstStyle/>
                    <a:p>
                      <a:pPr algn="ctr" fontAlgn="ctr"/>
                      <a:endParaRPr lang="tr-TR" sz="800" b="1" i="0" u="none" strike="noStrike">
                        <a:solidFill>
                          <a:srgbClr val="000000"/>
                        </a:solidFill>
                        <a:effectLst/>
                        <a:latin typeface="Calibri"/>
                      </a:endParaRPr>
                    </a:p>
                  </a:txBody>
                  <a:tcPr marL="6017" marR="6017" marT="6017" marB="0" anchor="ctr"/>
                </a:tc>
              </a:tr>
              <a:tr h="152238">
                <a:tc>
                  <a:txBody>
                    <a:bodyPr/>
                    <a:lstStyle/>
                    <a:p>
                      <a:pPr algn="ctr" fontAlgn="ctr"/>
                      <a:r>
                        <a:rPr lang="tr-TR" sz="700" u="none" strike="noStrike">
                          <a:effectLst/>
                        </a:rPr>
                        <a:t>56,40</a:t>
                      </a:r>
                      <a:endParaRPr lang="tr-TR" sz="700" b="0" i="0" u="none" strike="noStrike">
                        <a:solidFill>
                          <a:srgbClr val="000000"/>
                        </a:solidFill>
                        <a:effectLst/>
                        <a:latin typeface="Calibri"/>
                      </a:endParaRPr>
                    </a:p>
                  </a:txBody>
                  <a:tcPr marL="6017" marR="6017" marT="6017" marB="0" anchor="ctr"/>
                </a:tc>
                <a:tc>
                  <a:txBody>
                    <a:bodyPr/>
                    <a:lstStyle/>
                    <a:p>
                      <a:pPr algn="r" fontAlgn="ctr"/>
                      <a:r>
                        <a:rPr lang="tr-TR" sz="700" u="none" strike="noStrike">
                          <a:effectLst/>
                        </a:rPr>
                        <a:t>0,18571</a:t>
                      </a:r>
                      <a:endParaRPr lang="tr-TR" sz="700" b="0" i="0" u="none" strike="noStrike">
                        <a:solidFill>
                          <a:srgbClr val="000000"/>
                        </a:solidFill>
                        <a:effectLst/>
                        <a:latin typeface="Calibri"/>
                      </a:endParaRPr>
                    </a:p>
                  </a:txBody>
                  <a:tcPr marL="6017" marR="6017" marT="6017" marB="0" anchor="ctr"/>
                </a:tc>
                <a:tc>
                  <a:txBody>
                    <a:bodyPr/>
                    <a:lstStyle/>
                    <a:p>
                      <a:pPr algn="r" fontAlgn="ctr"/>
                      <a:r>
                        <a:rPr lang="tr-TR" sz="700" u="none" strike="noStrike">
                          <a:effectLst/>
                        </a:rPr>
                        <a:t>51,85710441</a:t>
                      </a:r>
                      <a:endParaRPr lang="tr-TR" sz="700" b="0" i="0" u="none" strike="noStrike">
                        <a:solidFill>
                          <a:srgbClr val="000000"/>
                        </a:solidFill>
                        <a:effectLst/>
                        <a:latin typeface="Calibri"/>
                      </a:endParaRPr>
                    </a:p>
                  </a:txBody>
                  <a:tcPr marL="6017" marR="6017" marT="6017" marB="0" anchor="ctr"/>
                </a:tc>
                <a:tc>
                  <a:txBody>
                    <a:bodyPr/>
                    <a:lstStyle/>
                    <a:p>
                      <a:pPr algn="ctr" fontAlgn="ctr"/>
                      <a:r>
                        <a:rPr lang="tr-TR" sz="700" u="none" strike="noStrike">
                          <a:effectLst/>
                        </a:rPr>
                        <a:t>51,86</a:t>
                      </a:r>
                      <a:endParaRPr lang="tr-TR" sz="700" b="0" i="0" u="none" strike="noStrike">
                        <a:solidFill>
                          <a:srgbClr val="000000"/>
                        </a:solidFill>
                        <a:effectLst/>
                        <a:latin typeface="Calibri"/>
                      </a:endParaRPr>
                    </a:p>
                  </a:txBody>
                  <a:tcPr marL="6017" marR="6017" marT="6017" marB="0" anchor="ctr"/>
                </a:tc>
                <a:tc>
                  <a:txBody>
                    <a:bodyPr/>
                    <a:lstStyle/>
                    <a:p>
                      <a:pPr algn="ctr" fontAlgn="b"/>
                      <a:r>
                        <a:rPr lang="tr-TR" sz="700" u="none" strike="noStrike">
                          <a:effectLst/>
                        </a:rPr>
                        <a:t>CB</a:t>
                      </a:r>
                      <a:endParaRPr lang="tr-TR" sz="700" b="0" i="0" u="none" strike="noStrike">
                        <a:solidFill>
                          <a:srgbClr val="000000"/>
                        </a:solidFill>
                        <a:effectLst/>
                        <a:latin typeface="Calibri"/>
                      </a:endParaRPr>
                    </a:p>
                  </a:txBody>
                  <a:tcPr marL="6017" marR="6017" marT="6017" marB="0" anchor="b"/>
                </a:tc>
                <a:tc>
                  <a:txBody>
                    <a:bodyPr/>
                    <a:lstStyle/>
                    <a:p>
                      <a:pPr algn="ctr" fontAlgn="ctr"/>
                      <a:endParaRPr lang="tr-TR" sz="800" b="1" i="0" u="none" strike="noStrike">
                        <a:solidFill>
                          <a:srgbClr val="000000"/>
                        </a:solidFill>
                        <a:effectLst/>
                        <a:latin typeface="Calibri"/>
                      </a:endParaRPr>
                    </a:p>
                  </a:txBody>
                  <a:tcPr marL="6017" marR="6017" marT="6017" marB="0" anchor="ctr"/>
                </a:tc>
              </a:tr>
              <a:tr h="152238">
                <a:tc>
                  <a:txBody>
                    <a:bodyPr/>
                    <a:lstStyle/>
                    <a:p>
                      <a:pPr algn="ctr" fontAlgn="ctr"/>
                      <a:r>
                        <a:rPr lang="tr-TR" sz="700" u="none" strike="noStrike">
                          <a:effectLst/>
                        </a:rPr>
                        <a:t>56,00</a:t>
                      </a:r>
                      <a:endParaRPr lang="tr-TR" sz="700" b="0" i="0" u="none" strike="noStrike">
                        <a:solidFill>
                          <a:srgbClr val="000000"/>
                        </a:solidFill>
                        <a:effectLst/>
                        <a:latin typeface="Calibri"/>
                      </a:endParaRPr>
                    </a:p>
                  </a:txBody>
                  <a:tcPr marL="6017" marR="6017" marT="6017" marB="0" anchor="ctr"/>
                </a:tc>
                <a:tc>
                  <a:txBody>
                    <a:bodyPr/>
                    <a:lstStyle/>
                    <a:p>
                      <a:pPr algn="r" fontAlgn="ctr"/>
                      <a:r>
                        <a:rPr lang="tr-TR" sz="700" u="none" strike="noStrike">
                          <a:effectLst/>
                        </a:rPr>
                        <a:t>0,16631</a:t>
                      </a:r>
                      <a:endParaRPr lang="tr-TR" sz="700" b="0" i="0" u="none" strike="noStrike">
                        <a:solidFill>
                          <a:srgbClr val="000000"/>
                        </a:solidFill>
                        <a:effectLst/>
                        <a:latin typeface="Calibri"/>
                      </a:endParaRPr>
                    </a:p>
                  </a:txBody>
                  <a:tcPr marL="6017" marR="6017" marT="6017" marB="0" anchor="ctr"/>
                </a:tc>
                <a:tc>
                  <a:txBody>
                    <a:bodyPr/>
                    <a:lstStyle/>
                    <a:p>
                      <a:pPr algn="r" fontAlgn="ctr"/>
                      <a:r>
                        <a:rPr lang="tr-TR" sz="700" u="none" strike="noStrike">
                          <a:effectLst/>
                        </a:rPr>
                        <a:t>51,66305595</a:t>
                      </a:r>
                      <a:endParaRPr lang="tr-TR" sz="700" b="0" i="0" u="none" strike="noStrike">
                        <a:solidFill>
                          <a:srgbClr val="000000"/>
                        </a:solidFill>
                        <a:effectLst/>
                        <a:latin typeface="Calibri"/>
                      </a:endParaRPr>
                    </a:p>
                  </a:txBody>
                  <a:tcPr marL="6017" marR="6017" marT="6017" marB="0" anchor="ctr"/>
                </a:tc>
                <a:tc>
                  <a:txBody>
                    <a:bodyPr/>
                    <a:lstStyle/>
                    <a:p>
                      <a:pPr algn="ctr" fontAlgn="ctr"/>
                      <a:r>
                        <a:rPr lang="tr-TR" sz="700" u="none" strike="noStrike">
                          <a:effectLst/>
                        </a:rPr>
                        <a:t>51,66</a:t>
                      </a:r>
                      <a:endParaRPr lang="tr-TR" sz="700" b="0" i="0" u="none" strike="noStrike">
                        <a:solidFill>
                          <a:srgbClr val="000000"/>
                        </a:solidFill>
                        <a:effectLst/>
                        <a:latin typeface="Calibri"/>
                      </a:endParaRPr>
                    </a:p>
                  </a:txBody>
                  <a:tcPr marL="6017" marR="6017" marT="6017" marB="0" anchor="ctr"/>
                </a:tc>
                <a:tc>
                  <a:txBody>
                    <a:bodyPr/>
                    <a:lstStyle/>
                    <a:p>
                      <a:pPr algn="ctr" fontAlgn="b"/>
                      <a:r>
                        <a:rPr lang="tr-TR" sz="700" u="none" strike="noStrike">
                          <a:effectLst/>
                        </a:rPr>
                        <a:t>CB</a:t>
                      </a:r>
                      <a:endParaRPr lang="tr-TR" sz="700" b="0" i="0" u="none" strike="noStrike">
                        <a:solidFill>
                          <a:srgbClr val="000000"/>
                        </a:solidFill>
                        <a:effectLst/>
                        <a:latin typeface="Calibri"/>
                      </a:endParaRPr>
                    </a:p>
                  </a:txBody>
                  <a:tcPr marL="6017" marR="6017" marT="6017" marB="0" anchor="b"/>
                </a:tc>
                <a:tc>
                  <a:txBody>
                    <a:bodyPr/>
                    <a:lstStyle/>
                    <a:p>
                      <a:pPr algn="ctr" fontAlgn="ctr"/>
                      <a:endParaRPr lang="tr-TR" sz="800" b="1" i="0" u="none" strike="noStrike">
                        <a:solidFill>
                          <a:srgbClr val="000000"/>
                        </a:solidFill>
                        <a:effectLst/>
                        <a:latin typeface="Calibri"/>
                      </a:endParaRPr>
                    </a:p>
                  </a:txBody>
                  <a:tcPr marL="6017" marR="6017" marT="6017" marB="0" anchor="ctr"/>
                </a:tc>
              </a:tr>
              <a:tr h="152238">
                <a:tc>
                  <a:txBody>
                    <a:bodyPr/>
                    <a:lstStyle/>
                    <a:p>
                      <a:pPr algn="ctr" fontAlgn="ctr"/>
                      <a:r>
                        <a:rPr lang="tr-TR" sz="700" u="none" strike="noStrike">
                          <a:effectLst/>
                        </a:rPr>
                        <a:t>55,60</a:t>
                      </a:r>
                      <a:endParaRPr lang="tr-TR" sz="700" b="0" i="0" u="none" strike="noStrike">
                        <a:solidFill>
                          <a:srgbClr val="000000"/>
                        </a:solidFill>
                        <a:effectLst/>
                        <a:latin typeface="Calibri"/>
                      </a:endParaRPr>
                    </a:p>
                  </a:txBody>
                  <a:tcPr marL="6017" marR="6017" marT="6017" marB="0" anchor="ctr"/>
                </a:tc>
                <a:tc>
                  <a:txBody>
                    <a:bodyPr/>
                    <a:lstStyle/>
                    <a:p>
                      <a:pPr algn="r" fontAlgn="ctr"/>
                      <a:r>
                        <a:rPr lang="tr-TR" sz="700" u="none" strike="noStrike">
                          <a:effectLst/>
                        </a:rPr>
                        <a:t>0,14690</a:t>
                      </a:r>
                      <a:endParaRPr lang="tr-TR" sz="700" b="0" i="0" u="none" strike="noStrike">
                        <a:solidFill>
                          <a:srgbClr val="000000"/>
                        </a:solidFill>
                        <a:effectLst/>
                        <a:latin typeface="Calibri"/>
                      </a:endParaRPr>
                    </a:p>
                  </a:txBody>
                  <a:tcPr marL="6017" marR="6017" marT="6017" marB="0" anchor="ctr"/>
                </a:tc>
                <a:tc>
                  <a:txBody>
                    <a:bodyPr/>
                    <a:lstStyle/>
                    <a:p>
                      <a:pPr algn="r" fontAlgn="ctr"/>
                      <a:r>
                        <a:rPr lang="tr-TR" sz="700" u="none" strike="noStrike">
                          <a:effectLst/>
                        </a:rPr>
                        <a:t>51,46900749</a:t>
                      </a:r>
                      <a:endParaRPr lang="tr-TR" sz="700" b="0" i="0" u="none" strike="noStrike">
                        <a:solidFill>
                          <a:srgbClr val="000000"/>
                        </a:solidFill>
                        <a:effectLst/>
                        <a:latin typeface="Calibri"/>
                      </a:endParaRPr>
                    </a:p>
                  </a:txBody>
                  <a:tcPr marL="6017" marR="6017" marT="6017" marB="0" anchor="ctr"/>
                </a:tc>
                <a:tc>
                  <a:txBody>
                    <a:bodyPr/>
                    <a:lstStyle/>
                    <a:p>
                      <a:pPr algn="ctr" fontAlgn="ctr"/>
                      <a:r>
                        <a:rPr lang="tr-TR" sz="700" u="none" strike="noStrike">
                          <a:effectLst/>
                        </a:rPr>
                        <a:t>51,47</a:t>
                      </a:r>
                      <a:endParaRPr lang="tr-TR" sz="700" b="0" i="0" u="none" strike="noStrike">
                        <a:solidFill>
                          <a:srgbClr val="000000"/>
                        </a:solidFill>
                        <a:effectLst/>
                        <a:latin typeface="Calibri"/>
                      </a:endParaRPr>
                    </a:p>
                  </a:txBody>
                  <a:tcPr marL="6017" marR="6017" marT="6017" marB="0" anchor="ctr"/>
                </a:tc>
                <a:tc>
                  <a:txBody>
                    <a:bodyPr/>
                    <a:lstStyle/>
                    <a:p>
                      <a:pPr algn="ctr" fontAlgn="b"/>
                      <a:r>
                        <a:rPr lang="tr-TR" sz="700" u="none" strike="noStrike">
                          <a:effectLst/>
                        </a:rPr>
                        <a:t>CB</a:t>
                      </a:r>
                      <a:endParaRPr lang="tr-TR" sz="700" b="0" i="0" u="none" strike="noStrike">
                        <a:solidFill>
                          <a:srgbClr val="000000"/>
                        </a:solidFill>
                        <a:effectLst/>
                        <a:latin typeface="Calibri"/>
                      </a:endParaRPr>
                    </a:p>
                  </a:txBody>
                  <a:tcPr marL="6017" marR="6017" marT="6017" marB="0" anchor="b"/>
                </a:tc>
                <a:tc>
                  <a:txBody>
                    <a:bodyPr/>
                    <a:lstStyle/>
                    <a:p>
                      <a:pPr algn="ctr" fontAlgn="ctr"/>
                      <a:endParaRPr lang="tr-TR" sz="800" b="1" i="0" u="none" strike="noStrike">
                        <a:solidFill>
                          <a:srgbClr val="000000"/>
                        </a:solidFill>
                        <a:effectLst/>
                        <a:latin typeface="Calibri"/>
                      </a:endParaRPr>
                    </a:p>
                  </a:txBody>
                  <a:tcPr marL="6017" marR="6017" marT="6017" marB="0" anchor="ctr"/>
                </a:tc>
              </a:tr>
              <a:tr h="152238">
                <a:tc>
                  <a:txBody>
                    <a:bodyPr/>
                    <a:lstStyle/>
                    <a:p>
                      <a:pPr algn="ctr" fontAlgn="ctr"/>
                      <a:r>
                        <a:rPr lang="tr-TR" sz="700" u="none" strike="noStrike">
                          <a:effectLst/>
                        </a:rPr>
                        <a:t>54,20</a:t>
                      </a:r>
                      <a:endParaRPr lang="tr-TR" sz="700" b="0" i="0" u="none" strike="noStrike">
                        <a:solidFill>
                          <a:srgbClr val="000000"/>
                        </a:solidFill>
                        <a:effectLst/>
                        <a:latin typeface="Calibri"/>
                      </a:endParaRPr>
                    </a:p>
                  </a:txBody>
                  <a:tcPr marL="6017" marR="6017" marT="6017" marB="0" anchor="ctr"/>
                </a:tc>
                <a:tc>
                  <a:txBody>
                    <a:bodyPr/>
                    <a:lstStyle/>
                    <a:p>
                      <a:pPr algn="r" fontAlgn="ctr"/>
                      <a:r>
                        <a:rPr lang="tr-TR" sz="700" u="none" strike="noStrike">
                          <a:effectLst/>
                        </a:rPr>
                        <a:t>0,07898</a:t>
                      </a:r>
                      <a:endParaRPr lang="tr-TR" sz="700" b="0" i="0" u="none" strike="noStrike">
                        <a:solidFill>
                          <a:srgbClr val="000000"/>
                        </a:solidFill>
                        <a:effectLst/>
                        <a:latin typeface="Calibri"/>
                      </a:endParaRPr>
                    </a:p>
                  </a:txBody>
                  <a:tcPr marL="6017" marR="6017" marT="6017" marB="0" anchor="ctr"/>
                </a:tc>
                <a:tc>
                  <a:txBody>
                    <a:bodyPr/>
                    <a:lstStyle/>
                    <a:p>
                      <a:pPr algn="r" fontAlgn="ctr"/>
                      <a:r>
                        <a:rPr lang="tr-TR" sz="700" u="none" strike="noStrike">
                          <a:effectLst/>
                        </a:rPr>
                        <a:t>50,78983787</a:t>
                      </a:r>
                      <a:endParaRPr lang="tr-TR" sz="700" b="0" i="0" u="none" strike="noStrike">
                        <a:solidFill>
                          <a:srgbClr val="000000"/>
                        </a:solidFill>
                        <a:effectLst/>
                        <a:latin typeface="Calibri"/>
                      </a:endParaRPr>
                    </a:p>
                  </a:txBody>
                  <a:tcPr marL="6017" marR="6017" marT="6017" marB="0" anchor="ctr"/>
                </a:tc>
                <a:tc>
                  <a:txBody>
                    <a:bodyPr/>
                    <a:lstStyle/>
                    <a:p>
                      <a:pPr algn="ctr" fontAlgn="ctr"/>
                      <a:r>
                        <a:rPr lang="tr-TR" sz="700" u="none" strike="noStrike">
                          <a:effectLst/>
                        </a:rPr>
                        <a:t>50,79</a:t>
                      </a:r>
                      <a:endParaRPr lang="tr-TR" sz="700" b="0" i="0" u="none" strike="noStrike">
                        <a:solidFill>
                          <a:srgbClr val="000000"/>
                        </a:solidFill>
                        <a:effectLst/>
                        <a:latin typeface="Calibri"/>
                      </a:endParaRPr>
                    </a:p>
                  </a:txBody>
                  <a:tcPr marL="6017" marR="6017" marT="6017" marB="0" anchor="ctr"/>
                </a:tc>
                <a:tc>
                  <a:txBody>
                    <a:bodyPr/>
                    <a:lstStyle/>
                    <a:p>
                      <a:pPr algn="ctr" fontAlgn="b"/>
                      <a:r>
                        <a:rPr lang="tr-TR" sz="700" u="none" strike="noStrike">
                          <a:effectLst/>
                        </a:rPr>
                        <a:t>CB</a:t>
                      </a:r>
                      <a:endParaRPr lang="tr-TR" sz="700" b="0" i="0" u="none" strike="noStrike">
                        <a:solidFill>
                          <a:srgbClr val="000000"/>
                        </a:solidFill>
                        <a:effectLst/>
                        <a:latin typeface="Calibri"/>
                      </a:endParaRPr>
                    </a:p>
                  </a:txBody>
                  <a:tcPr marL="6017" marR="6017" marT="6017" marB="0" anchor="b"/>
                </a:tc>
                <a:tc>
                  <a:txBody>
                    <a:bodyPr/>
                    <a:lstStyle/>
                    <a:p>
                      <a:pPr algn="ctr" fontAlgn="ctr"/>
                      <a:endParaRPr lang="tr-TR" sz="800" b="1" i="0" u="none" strike="noStrike">
                        <a:solidFill>
                          <a:srgbClr val="000000"/>
                        </a:solidFill>
                        <a:effectLst/>
                        <a:latin typeface="Calibri"/>
                      </a:endParaRPr>
                    </a:p>
                  </a:txBody>
                  <a:tcPr marL="6017" marR="6017" marT="6017" marB="0" anchor="ctr"/>
                </a:tc>
              </a:tr>
              <a:tr h="152238">
                <a:tc>
                  <a:txBody>
                    <a:bodyPr/>
                    <a:lstStyle/>
                    <a:p>
                      <a:pPr algn="ctr" fontAlgn="ctr"/>
                      <a:r>
                        <a:rPr lang="tr-TR" sz="700" u="none" strike="noStrike">
                          <a:effectLst/>
                        </a:rPr>
                        <a:t>54,00</a:t>
                      </a:r>
                      <a:endParaRPr lang="tr-TR" sz="700" b="0" i="0" u="none" strike="noStrike">
                        <a:solidFill>
                          <a:srgbClr val="000000"/>
                        </a:solidFill>
                        <a:effectLst/>
                        <a:latin typeface="Calibri"/>
                      </a:endParaRPr>
                    </a:p>
                  </a:txBody>
                  <a:tcPr marL="6017" marR="6017" marT="6017" marB="0" anchor="ctr"/>
                </a:tc>
                <a:tc>
                  <a:txBody>
                    <a:bodyPr/>
                    <a:lstStyle/>
                    <a:p>
                      <a:pPr algn="r" fontAlgn="ctr"/>
                      <a:r>
                        <a:rPr lang="tr-TR" sz="700" u="none" strike="noStrike">
                          <a:effectLst/>
                        </a:rPr>
                        <a:t>0,06928</a:t>
                      </a:r>
                      <a:endParaRPr lang="tr-TR" sz="700" b="0" i="0" u="none" strike="noStrike">
                        <a:solidFill>
                          <a:srgbClr val="000000"/>
                        </a:solidFill>
                        <a:effectLst/>
                        <a:latin typeface="Calibri"/>
                      </a:endParaRPr>
                    </a:p>
                  </a:txBody>
                  <a:tcPr marL="6017" marR="6017" marT="6017" marB="0" anchor="ctr"/>
                </a:tc>
                <a:tc>
                  <a:txBody>
                    <a:bodyPr/>
                    <a:lstStyle/>
                    <a:p>
                      <a:pPr algn="r" fontAlgn="ctr"/>
                      <a:r>
                        <a:rPr lang="tr-TR" sz="700" u="none" strike="noStrike">
                          <a:effectLst/>
                        </a:rPr>
                        <a:t>50,69281364</a:t>
                      </a:r>
                      <a:endParaRPr lang="tr-TR" sz="700" b="0" i="0" u="none" strike="noStrike">
                        <a:solidFill>
                          <a:srgbClr val="000000"/>
                        </a:solidFill>
                        <a:effectLst/>
                        <a:latin typeface="Calibri"/>
                      </a:endParaRPr>
                    </a:p>
                  </a:txBody>
                  <a:tcPr marL="6017" marR="6017" marT="6017" marB="0" anchor="ctr"/>
                </a:tc>
                <a:tc>
                  <a:txBody>
                    <a:bodyPr/>
                    <a:lstStyle/>
                    <a:p>
                      <a:pPr algn="ctr" fontAlgn="ctr"/>
                      <a:r>
                        <a:rPr lang="tr-TR" sz="700" u="none" strike="noStrike">
                          <a:effectLst/>
                        </a:rPr>
                        <a:t>50,69</a:t>
                      </a:r>
                      <a:endParaRPr lang="tr-TR" sz="700" b="0" i="0" u="none" strike="noStrike">
                        <a:solidFill>
                          <a:srgbClr val="000000"/>
                        </a:solidFill>
                        <a:effectLst/>
                        <a:latin typeface="Calibri"/>
                      </a:endParaRPr>
                    </a:p>
                  </a:txBody>
                  <a:tcPr marL="6017" marR="6017" marT="6017" marB="0" anchor="ctr"/>
                </a:tc>
                <a:tc>
                  <a:txBody>
                    <a:bodyPr/>
                    <a:lstStyle/>
                    <a:p>
                      <a:pPr algn="ctr" fontAlgn="b"/>
                      <a:r>
                        <a:rPr lang="tr-TR" sz="700" u="none" strike="noStrike">
                          <a:effectLst/>
                        </a:rPr>
                        <a:t>CB</a:t>
                      </a:r>
                      <a:endParaRPr lang="tr-TR" sz="700" b="0" i="0" u="none" strike="noStrike">
                        <a:solidFill>
                          <a:srgbClr val="000000"/>
                        </a:solidFill>
                        <a:effectLst/>
                        <a:latin typeface="Calibri"/>
                      </a:endParaRPr>
                    </a:p>
                  </a:txBody>
                  <a:tcPr marL="6017" marR="6017" marT="6017" marB="0" anchor="b"/>
                </a:tc>
                <a:tc>
                  <a:txBody>
                    <a:bodyPr/>
                    <a:lstStyle/>
                    <a:p>
                      <a:pPr algn="ctr" fontAlgn="ctr"/>
                      <a:endParaRPr lang="tr-TR" sz="800" b="1" i="0" u="none" strike="noStrike">
                        <a:solidFill>
                          <a:srgbClr val="000000"/>
                        </a:solidFill>
                        <a:effectLst/>
                        <a:latin typeface="Calibri"/>
                      </a:endParaRPr>
                    </a:p>
                  </a:txBody>
                  <a:tcPr marL="6017" marR="6017" marT="6017" marB="0" anchor="ctr"/>
                </a:tc>
              </a:tr>
              <a:tr h="152238">
                <a:tc>
                  <a:txBody>
                    <a:bodyPr/>
                    <a:lstStyle/>
                    <a:p>
                      <a:pPr algn="ctr" fontAlgn="ctr"/>
                      <a:r>
                        <a:rPr lang="tr-TR" sz="700" u="none" strike="noStrike">
                          <a:effectLst/>
                        </a:rPr>
                        <a:t>46,50</a:t>
                      </a:r>
                      <a:endParaRPr lang="tr-TR" sz="700" b="0" i="0" u="none" strike="noStrike">
                        <a:solidFill>
                          <a:srgbClr val="000000"/>
                        </a:solidFill>
                        <a:effectLst/>
                        <a:latin typeface="Calibri"/>
                      </a:endParaRPr>
                    </a:p>
                  </a:txBody>
                  <a:tcPr marL="6017" marR="6017" marT="6017" marB="0" anchor="ctr"/>
                </a:tc>
                <a:tc>
                  <a:txBody>
                    <a:bodyPr/>
                    <a:lstStyle/>
                    <a:p>
                      <a:pPr algn="r" fontAlgn="ctr"/>
                      <a:r>
                        <a:rPr lang="tr-TR" sz="700" u="none" strike="noStrike">
                          <a:effectLst/>
                        </a:rPr>
                        <a:t>-0,29456</a:t>
                      </a:r>
                      <a:endParaRPr lang="tr-TR" sz="700" b="0" i="0" u="none" strike="noStrike">
                        <a:solidFill>
                          <a:srgbClr val="000000"/>
                        </a:solidFill>
                        <a:effectLst/>
                        <a:latin typeface="Calibri"/>
                      </a:endParaRPr>
                    </a:p>
                  </a:txBody>
                  <a:tcPr marL="6017" marR="6017" marT="6017" marB="0" anchor="ctr"/>
                </a:tc>
                <a:tc>
                  <a:txBody>
                    <a:bodyPr/>
                    <a:lstStyle/>
                    <a:p>
                      <a:pPr algn="r" fontAlgn="ctr"/>
                      <a:r>
                        <a:rPr lang="tr-TR" sz="700" u="none" strike="noStrike">
                          <a:effectLst/>
                        </a:rPr>
                        <a:t>47,05440501</a:t>
                      </a:r>
                      <a:endParaRPr lang="tr-TR" sz="700" b="0" i="0" u="none" strike="noStrike">
                        <a:solidFill>
                          <a:srgbClr val="000000"/>
                        </a:solidFill>
                        <a:effectLst/>
                        <a:latin typeface="Calibri"/>
                      </a:endParaRPr>
                    </a:p>
                  </a:txBody>
                  <a:tcPr marL="6017" marR="6017" marT="6017" marB="0" anchor="ctr"/>
                </a:tc>
                <a:tc>
                  <a:txBody>
                    <a:bodyPr/>
                    <a:lstStyle/>
                    <a:p>
                      <a:pPr algn="ctr" fontAlgn="ctr"/>
                      <a:r>
                        <a:rPr lang="tr-TR" sz="700" u="none" strike="noStrike">
                          <a:effectLst/>
                        </a:rPr>
                        <a:t>47,05</a:t>
                      </a:r>
                      <a:endParaRPr lang="tr-TR" sz="700" b="0" i="0" u="none" strike="noStrike">
                        <a:solidFill>
                          <a:srgbClr val="000000"/>
                        </a:solidFill>
                        <a:effectLst/>
                        <a:latin typeface="Calibri"/>
                      </a:endParaRPr>
                    </a:p>
                  </a:txBody>
                  <a:tcPr marL="6017" marR="6017" marT="6017" marB="0" anchor="ctr"/>
                </a:tc>
                <a:tc>
                  <a:txBody>
                    <a:bodyPr/>
                    <a:lstStyle/>
                    <a:p>
                      <a:pPr algn="ctr" fontAlgn="b"/>
                      <a:r>
                        <a:rPr lang="tr-TR" sz="700" u="none" strike="noStrike">
                          <a:effectLst/>
                        </a:rPr>
                        <a:t>CC</a:t>
                      </a:r>
                      <a:endParaRPr lang="tr-TR" sz="700" b="0" i="0" u="none" strike="noStrike">
                        <a:solidFill>
                          <a:srgbClr val="000000"/>
                        </a:solidFill>
                        <a:effectLst/>
                        <a:latin typeface="Calibri"/>
                      </a:endParaRPr>
                    </a:p>
                  </a:txBody>
                  <a:tcPr marL="6017" marR="6017" marT="6017" marB="0" anchor="b"/>
                </a:tc>
                <a:tc>
                  <a:txBody>
                    <a:bodyPr/>
                    <a:lstStyle/>
                    <a:p>
                      <a:pPr algn="ctr" fontAlgn="ctr"/>
                      <a:r>
                        <a:rPr lang="tr-TR" sz="800" u="none" strike="noStrike">
                          <a:effectLst/>
                        </a:rPr>
                        <a:t>1</a:t>
                      </a:r>
                      <a:endParaRPr lang="tr-TR" sz="800" b="1" i="0" u="none" strike="noStrike">
                        <a:solidFill>
                          <a:srgbClr val="000000"/>
                        </a:solidFill>
                        <a:effectLst/>
                        <a:latin typeface="Calibri"/>
                      </a:endParaRPr>
                    </a:p>
                  </a:txBody>
                  <a:tcPr marL="6017" marR="6017" marT="6017" marB="0" anchor="ctr"/>
                </a:tc>
              </a:tr>
              <a:tr h="152238">
                <a:tc>
                  <a:txBody>
                    <a:bodyPr/>
                    <a:lstStyle/>
                    <a:p>
                      <a:pPr algn="ctr" fontAlgn="ctr"/>
                      <a:r>
                        <a:rPr lang="tr-TR" sz="700" u="none" strike="noStrike">
                          <a:effectLst/>
                        </a:rPr>
                        <a:t>40,50</a:t>
                      </a:r>
                      <a:endParaRPr lang="tr-TR" sz="700" b="0" i="0" u="none" strike="noStrike">
                        <a:solidFill>
                          <a:srgbClr val="000000"/>
                        </a:solidFill>
                        <a:effectLst/>
                        <a:latin typeface="Calibri"/>
                      </a:endParaRPr>
                    </a:p>
                  </a:txBody>
                  <a:tcPr marL="6017" marR="6017" marT="6017" marB="0" anchor="ctr"/>
                </a:tc>
                <a:tc>
                  <a:txBody>
                    <a:bodyPr/>
                    <a:lstStyle/>
                    <a:p>
                      <a:pPr algn="r" fontAlgn="ctr"/>
                      <a:r>
                        <a:rPr lang="tr-TR" sz="700" u="none" strike="noStrike">
                          <a:effectLst/>
                        </a:rPr>
                        <a:t>-0,58563</a:t>
                      </a:r>
                      <a:endParaRPr lang="tr-TR" sz="700" b="0" i="0" u="none" strike="noStrike">
                        <a:solidFill>
                          <a:srgbClr val="000000"/>
                        </a:solidFill>
                        <a:effectLst/>
                        <a:latin typeface="Calibri"/>
                      </a:endParaRPr>
                    </a:p>
                  </a:txBody>
                  <a:tcPr marL="6017" marR="6017" marT="6017" marB="0" anchor="ctr"/>
                </a:tc>
                <a:tc>
                  <a:txBody>
                    <a:bodyPr/>
                    <a:lstStyle/>
                    <a:p>
                      <a:pPr algn="r" fontAlgn="ctr"/>
                      <a:r>
                        <a:rPr lang="tr-TR" sz="700" u="none" strike="noStrike">
                          <a:effectLst/>
                        </a:rPr>
                        <a:t>44,14367810</a:t>
                      </a:r>
                      <a:endParaRPr lang="tr-TR" sz="700" b="0" i="0" u="none" strike="noStrike">
                        <a:solidFill>
                          <a:srgbClr val="000000"/>
                        </a:solidFill>
                        <a:effectLst/>
                        <a:latin typeface="Calibri"/>
                      </a:endParaRPr>
                    </a:p>
                  </a:txBody>
                  <a:tcPr marL="6017" marR="6017" marT="6017" marB="0" anchor="ctr"/>
                </a:tc>
                <a:tc>
                  <a:txBody>
                    <a:bodyPr/>
                    <a:lstStyle/>
                    <a:p>
                      <a:pPr algn="ctr" fontAlgn="ctr"/>
                      <a:r>
                        <a:rPr lang="tr-TR" sz="700" u="none" strike="noStrike">
                          <a:effectLst/>
                        </a:rPr>
                        <a:t>44,14</a:t>
                      </a:r>
                      <a:endParaRPr lang="tr-TR" sz="700" b="0" i="0" u="none" strike="noStrike">
                        <a:solidFill>
                          <a:srgbClr val="000000"/>
                        </a:solidFill>
                        <a:effectLst/>
                        <a:latin typeface="Calibri"/>
                      </a:endParaRPr>
                    </a:p>
                  </a:txBody>
                  <a:tcPr marL="6017" marR="6017" marT="6017" marB="0" anchor="ctr"/>
                </a:tc>
                <a:tc>
                  <a:txBody>
                    <a:bodyPr/>
                    <a:lstStyle/>
                    <a:p>
                      <a:pPr algn="ctr" fontAlgn="b"/>
                      <a:r>
                        <a:rPr lang="tr-TR" sz="700" u="none" strike="noStrike">
                          <a:effectLst/>
                        </a:rPr>
                        <a:t>DC</a:t>
                      </a:r>
                      <a:endParaRPr lang="tr-TR" sz="700" b="0" i="0" u="none" strike="noStrike">
                        <a:solidFill>
                          <a:srgbClr val="000000"/>
                        </a:solidFill>
                        <a:effectLst/>
                        <a:latin typeface="Calibri"/>
                      </a:endParaRPr>
                    </a:p>
                  </a:txBody>
                  <a:tcPr marL="6017" marR="6017" marT="6017" marB="0" anchor="b"/>
                </a:tc>
                <a:tc>
                  <a:txBody>
                    <a:bodyPr/>
                    <a:lstStyle/>
                    <a:p>
                      <a:pPr algn="ctr" fontAlgn="ctr"/>
                      <a:r>
                        <a:rPr lang="tr-TR" sz="800" u="none" strike="noStrike">
                          <a:effectLst/>
                        </a:rPr>
                        <a:t>4</a:t>
                      </a:r>
                      <a:endParaRPr lang="tr-TR" sz="800" b="1" i="0" u="none" strike="noStrike">
                        <a:solidFill>
                          <a:srgbClr val="000000"/>
                        </a:solidFill>
                        <a:effectLst/>
                        <a:latin typeface="Calibri"/>
                      </a:endParaRPr>
                    </a:p>
                  </a:txBody>
                  <a:tcPr marL="6017" marR="6017" marT="6017" marB="0" anchor="ctr"/>
                </a:tc>
              </a:tr>
              <a:tr h="152238">
                <a:tc>
                  <a:txBody>
                    <a:bodyPr/>
                    <a:lstStyle/>
                    <a:p>
                      <a:pPr algn="ctr" fontAlgn="ctr"/>
                      <a:r>
                        <a:rPr lang="tr-TR" sz="700" u="none" strike="noStrike">
                          <a:effectLst/>
                        </a:rPr>
                        <a:t>38,20</a:t>
                      </a:r>
                      <a:endParaRPr lang="tr-TR" sz="700" b="0" i="0" u="none" strike="noStrike">
                        <a:solidFill>
                          <a:srgbClr val="000000"/>
                        </a:solidFill>
                        <a:effectLst/>
                        <a:latin typeface="Calibri"/>
                      </a:endParaRPr>
                    </a:p>
                  </a:txBody>
                  <a:tcPr marL="6017" marR="6017" marT="6017" marB="0" anchor="ctr"/>
                </a:tc>
                <a:tc>
                  <a:txBody>
                    <a:bodyPr/>
                    <a:lstStyle/>
                    <a:p>
                      <a:pPr algn="r" fontAlgn="ctr"/>
                      <a:r>
                        <a:rPr lang="tr-TR" sz="700" u="none" strike="noStrike">
                          <a:effectLst/>
                        </a:rPr>
                        <a:t>-0,69721</a:t>
                      </a:r>
                      <a:endParaRPr lang="tr-TR" sz="700" b="0" i="0" u="none" strike="noStrike">
                        <a:solidFill>
                          <a:srgbClr val="000000"/>
                        </a:solidFill>
                        <a:effectLst/>
                        <a:latin typeface="Calibri"/>
                      </a:endParaRPr>
                    </a:p>
                  </a:txBody>
                  <a:tcPr marL="6017" marR="6017" marT="6017" marB="0" anchor="ctr"/>
                </a:tc>
                <a:tc>
                  <a:txBody>
                    <a:bodyPr/>
                    <a:lstStyle/>
                    <a:p>
                      <a:pPr algn="r" fontAlgn="ctr"/>
                      <a:r>
                        <a:rPr lang="tr-TR" sz="700" u="none" strike="noStrike">
                          <a:effectLst/>
                        </a:rPr>
                        <a:t>43,02789945</a:t>
                      </a:r>
                      <a:endParaRPr lang="tr-TR" sz="700" b="0" i="0" u="none" strike="noStrike">
                        <a:solidFill>
                          <a:srgbClr val="000000"/>
                        </a:solidFill>
                        <a:effectLst/>
                        <a:latin typeface="Calibri"/>
                      </a:endParaRPr>
                    </a:p>
                  </a:txBody>
                  <a:tcPr marL="6017" marR="6017" marT="6017" marB="0" anchor="ctr"/>
                </a:tc>
                <a:tc>
                  <a:txBody>
                    <a:bodyPr/>
                    <a:lstStyle/>
                    <a:p>
                      <a:pPr algn="ctr" fontAlgn="ctr"/>
                      <a:r>
                        <a:rPr lang="tr-TR" sz="700" u="none" strike="noStrike">
                          <a:effectLst/>
                        </a:rPr>
                        <a:t>43,03</a:t>
                      </a:r>
                      <a:endParaRPr lang="tr-TR" sz="700" b="0" i="0" u="none" strike="noStrike">
                        <a:solidFill>
                          <a:srgbClr val="000000"/>
                        </a:solidFill>
                        <a:effectLst/>
                        <a:latin typeface="Calibri"/>
                      </a:endParaRPr>
                    </a:p>
                  </a:txBody>
                  <a:tcPr marL="6017" marR="6017" marT="6017" marB="0" anchor="ctr"/>
                </a:tc>
                <a:tc>
                  <a:txBody>
                    <a:bodyPr/>
                    <a:lstStyle/>
                    <a:p>
                      <a:pPr algn="ctr" fontAlgn="b"/>
                      <a:r>
                        <a:rPr lang="tr-TR" sz="700" u="none" strike="noStrike">
                          <a:effectLst/>
                        </a:rPr>
                        <a:t>DC</a:t>
                      </a:r>
                      <a:endParaRPr lang="tr-TR" sz="700" b="0" i="0" u="none" strike="noStrike">
                        <a:solidFill>
                          <a:srgbClr val="000000"/>
                        </a:solidFill>
                        <a:effectLst/>
                        <a:latin typeface="Calibri"/>
                      </a:endParaRPr>
                    </a:p>
                  </a:txBody>
                  <a:tcPr marL="6017" marR="6017" marT="6017" marB="0" anchor="b"/>
                </a:tc>
                <a:tc>
                  <a:txBody>
                    <a:bodyPr/>
                    <a:lstStyle/>
                    <a:p>
                      <a:pPr algn="ctr" fontAlgn="ctr"/>
                      <a:endParaRPr lang="tr-TR" sz="800" b="1" i="0" u="none" strike="noStrike">
                        <a:solidFill>
                          <a:srgbClr val="000000"/>
                        </a:solidFill>
                        <a:effectLst/>
                        <a:latin typeface="Calibri"/>
                      </a:endParaRPr>
                    </a:p>
                  </a:txBody>
                  <a:tcPr marL="6017" marR="6017" marT="6017" marB="0" anchor="ctr"/>
                </a:tc>
              </a:tr>
              <a:tr h="152238">
                <a:tc>
                  <a:txBody>
                    <a:bodyPr/>
                    <a:lstStyle/>
                    <a:p>
                      <a:pPr algn="ctr" fontAlgn="ctr"/>
                      <a:r>
                        <a:rPr lang="tr-TR" sz="700" u="none" strike="noStrike">
                          <a:effectLst/>
                        </a:rPr>
                        <a:t>38,20</a:t>
                      </a:r>
                      <a:endParaRPr lang="tr-TR" sz="700" b="0" i="0" u="none" strike="noStrike">
                        <a:solidFill>
                          <a:srgbClr val="000000"/>
                        </a:solidFill>
                        <a:effectLst/>
                        <a:latin typeface="Calibri"/>
                      </a:endParaRPr>
                    </a:p>
                  </a:txBody>
                  <a:tcPr marL="6017" marR="6017" marT="6017" marB="0" anchor="ctr"/>
                </a:tc>
                <a:tc>
                  <a:txBody>
                    <a:bodyPr/>
                    <a:lstStyle/>
                    <a:p>
                      <a:pPr algn="r" fontAlgn="ctr"/>
                      <a:r>
                        <a:rPr lang="tr-TR" sz="700" u="none" strike="noStrike">
                          <a:effectLst/>
                        </a:rPr>
                        <a:t>-0,69721</a:t>
                      </a:r>
                      <a:endParaRPr lang="tr-TR" sz="700" b="0" i="0" u="none" strike="noStrike">
                        <a:solidFill>
                          <a:srgbClr val="000000"/>
                        </a:solidFill>
                        <a:effectLst/>
                        <a:latin typeface="Calibri"/>
                      </a:endParaRPr>
                    </a:p>
                  </a:txBody>
                  <a:tcPr marL="6017" marR="6017" marT="6017" marB="0" anchor="ctr"/>
                </a:tc>
                <a:tc>
                  <a:txBody>
                    <a:bodyPr/>
                    <a:lstStyle/>
                    <a:p>
                      <a:pPr algn="r" fontAlgn="ctr"/>
                      <a:r>
                        <a:rPr lang="tr-TR" sz="700" u="none" strike="noStrike">
                          <a:effectLst/>
                        </a:rPr>
                        <a:t>43,02789945</a:t>
                      </a:r>
                      <a:endParaRPr lang="tr-TR" sz="700" b="0" i="0" u="none" strike="noStrike">
                        <a:solidFill>
                          <a:srgbClr val="000000"/>
                        </a:solidFill>
                        <a:effectLst/>
                        <a:latin typeface="Calibri"/>
                      </a:endParaRPr>
                    </a:p>
                  </a:txBody>
                  <a:tcPr marL="6017" marR="6017" marT="6017" marB="0" anchor="ctr"/>
                </a:tc>
                <a:tc>
                  <a:txBody>
                    <a:bodyPr/>
                    <a:lstStyle/>
                    <a:p>
                      <a:pPr algn="ctr" fontAlgn="ctr"/>
                      <a:r>
                        <a:rPr lang="tr-TR" sz="700" u="none" strike="noStrike">
                          <a:effectLst/>
                        </a:rPr>
                        <a:t>43,03</a:t>
                      </a:r>
                      <a:endParaRPr lang="tr-TR" sz="700" b="0" i="0" u="none" strike="noStrike">
                        <a:solidFill>
                          <a:srgbClr val="000000"/>
                        </a:solidFill>
                        <a:effectLst/>
                        <a:latin typeface="Calibri"/>
                      </a:endParaRPr>
                    </a:p>
                  </a:txBody>
                  <a:tcPr marL="6017" marR="6017" marT="6017" marB="0" anchor="ctr"/>
                </a:tc>
                <a:tc>
                  <a:txBody>
                    <a:bodyPr/>
                    <a:lstStyle/>
                    <a:p>
                      <a:pPr algn="ctr" fontAlgn="b"/>
                      <a:r>
                        <a:rPr lang="tr-TR" sz="700" u="none" strike="noStrike">
                          <a:effectLst/>
                        </a:rPr>
                        <a:t>DC</a:t>
                      </a:r>
                      <a:endParaRPr lang="tr-TR" sz="700" b="0" i="0" u="none" strike="noStrike">
                        <a:solidFill>
                          <a:srgbClr val="000000"/>
                        </a:solidFill>
                        <a:effectLst/>
                        <a:latin typeface="Calibri"/>
                      </a:endParaRPr>
                    </a:p>
                  </a:txBody>
                  <a:tcPr marL="6017" marR="6017" marT="6017" marB="0" anchor="b"/>
                </a:tc>
                <a:tc>
                  <a:txBody>
                    <a:bodyPr/>
                    <a:lstStyle/>
                    <a:p>
                      <a:pPr algn="ctr" fontAlgn="ctr"/>
                      <a:endParaRPr lang="tr-TR" sz="800" b="1" i="0" u="none" strike="noStrike">
                        <a:solidFill>
                          <a:srgbClr val="000000"/>
                        </a:solidFill>
                        <a:effectLst/>
                        <a:latin typeface="Calibri"/>
                      </a:endParaRPr>
                    </a:p>
                  </a:txBody>
                  <a:tcPr marL="6017" marR="6017" marT="6017" marB="0" anchor="ctr"/>
                </a:tc>
              </a:tr>
              <a:tr h="152238">
                <a:tc>
                  <a:txBody>
                    <a:bodyPr/>
                    <a:lstStyle/>
                    <a:p>
                      <a:pPr algn="ctr" fontAlgn="ctr"/>
                      <a:r>
                        <a:rPr lang="tr-TR" sz="700" u="none" strike="noStrike">
                          <a:effectLst/>
                        </a:rPr>
                        <a:t>34,30</a:t>
                      </a:r>
                      <a:endParaRPr lang="tr-TR" sz="700" b="0" i="0" u="none" strike="noStrike">
                        <a:solidFill>
                          <a:srgbClr val="000000"/>
                        </a:solidFill>
                        <a:effectLst/>
                        <a:latin typeface="Calibri"/>
                      </a:endParaRPr>
                    </a:p>
                  </a:txBody>
                  <a:tcPr marL="6017" marR="6017" marT="6017" marB="0" anchor="ctr"/>
                </a:tc>
                <a:tc>
                  <a:txBody>
                    <a:bodyPr/>
                    <a:lstStyle/>
                    <a:p>
                      <a:pPr algn="r" fontAlgn="ctr"/>
                      <a:r>
                        <a:rPr lang="tr-TR" sz="700" u="none" strike="noStrike">
                          <a:effectLst/>
                        </a:rPr>
                        <a:t>-0,88641</a:t>
                      </a:r>
                      <a:endParaRPr lang="tr-TR" sz="700" b="0" i="0" u="none" strike="noStrike">
                        <a:solidFill>
                          <a:srgbClr val="000000"/>
                        </a:solidFill>
                        <a:effectLst/>
                        <a:latin typeface="Calibri"/>
                      </a:endParaRPr>
                    </a:p>
                  </a:txBody>
                  <a:tcPr marL="6017" marR="6017" marT="6017" marB="0" anchor="ctr"/>
                </a:tc>
                <a:tc>
                  <a:txBody>
                    <a:bodyPr/>
                    <a:lstStyle/>
                    <a:p>
                      <a:pPr algn="r" fontAlgn="ctr"/>
                      <a:r>
                        <a:rPr lang="tr-TR" sz="700" u="none" strike="noStrike">
                          <a:effectLst/>
                        </a:rPr>
                        <a:t>41,13592696</a:t>
                      </a:r>
                      <a:endParaRPr lang="tr-TR" sz="700" b="0" i="0" u="none" strike="noStrike">
                        <a:solidFill>
                          <a:srgbClr val="000000"/>
                        </a:solidFill>
                        <a:effectLst/>
                        <a:latin typeface="Calibri"/>
                      </a:endParaRPr>
                    </a:p>
                  </a:txBody>
                  <a:tcPr marL="6017" marR="6017" marT="6017" marB="0" anchor="ctr"/>
                </a:tc>
                <a:tc>
                  <a:txBody>
                    <a:bodyPr/>
                    <a:lstStyle/>
                    <a:p>
                      <a:pPr algn="ctr" fontAlgn="ctr"/>
                      <a:r>
                        <a:rPr lang="tr-TR" sz="700" u="none" strike="noStrike">
                          <a:effectLst/>
                        </a:rPr>
                        <a:t>41,14</a:t>
                      </a:r>
                      <a:endParaRPr lang="tr-TR" sz="700" b="0" i="0" u="none" strike="noStrike">
                        <a:solidFill>
                          <a:srgbClr val="000000"/>
                        </a:solidFill>
                        <a:effectLst/>
                        <a:latin typeface="Calibri"/>
                      </a:endParaRPr>
                    </a:p>
                  </a:txBody>
                  <a:tcPr marL="6017" marR="6017" marT="6017" marB="0" anchor="ctr"/>
                </a:tc>
                <a:tc>
                  <a:txBody>
                    <a:bodyPr/>
                    <a:lstStyle/>
                    <a:p>
                      <a:pPr algn="ctr" fontAlgn="b"/>
                      <a:r>
                        <a:rPr lang="tr-TR" sz="700" u="none" strike="noStrike">
                          <a:effectLst/>
                        </a:rPr>
                        <a:t>DC</a:t>
                      </a:r>
                      <a:endParaRPr lang="tr-TR" sz="700" b="0" i="0" u="none" strike="noStrike">
                        <a:solidFill>
                          <a:srgbClr val="000000"/>
                        </a:solidFill>
                        <a:effectLst/>
                        <a:latin typeface="Calibri"/>
                      </a:endParaRPr>
                    </a:p>
                  </a:txBody>
                  <a:tcPr marL="6017" marR="6017" marT="6017" marB="0" anchor="b"/>
                </a:tc>
                <a:tc>
                  <a:txBody>
                    <a:bodyPr/>
                    <a:lstStyle/>
                    <a:p>
                      <a:pPr algn="ctr" fontAlgn="ctr"/>
                      <a:endParaRPr lang="tr-TR" sz="800" b="1" i="0" u="none" strike="noStrike">
                        <a:solidFill>
                          <a:srgbClr val="000000"/>
                        </a:solidFill>
                        <a:effectLst/>
                        <a:latin typeface="Calibri"/>
                      </a:endParaRPr>
                    </a:p>
                  </a:txBody>
                  <a:tcPr marL="6017" marR="6017" marT="6017" marB="0" anchor="ctr"/>
                </a:tc>
              </a:tr>
              <a:tr h="152238">
                <a:tc>
                  <a:txBody>
                    <a:bodyPr/>
                    <a:lstStyle/>
                    <a:p>
                      <a:pPr algn="ctr" fontAlgn="ctr"/>
                      <a:r>
                        <a:rPr lang="tr-TR" sz="700" u="none" strike="noStrike">
                          <a:effectLst/>
                        </a:rPr>
                        <a:t>30,00</a:t>
                      </a:r>
                      <a:endParaRPr lang="tr-TR" sz="700" b="0" i="0" u="none" strike="noStrike">
                        <a:solidFill>
                          <a:srgbClr val="000000"/>
                        </a:solidFill>
                        <a:effectLst/>
                        <a:latin typeface="Calibri"/>
                      </a:endParaRPr>
                    </a:p>
                  </a:txBody>
                  <a:tcPr marL="6017" marR="6017" marT="6017" marB="0" anchor="ctr"/>
                </a:tc>
                <a:tc>
                  <a:txBody>
                    <a:bodyPr/>
                    <a:lstStyle/>
                    <a:p>
                      <a:pPr algn="r" fontAlgn="ctr"/>
                      <a:r>
                        <a:rPr lang="tr-TR" sz="700" u="none" strike="noStrike">
                          <a:effectLst/>
                        </a:rPr>
                        <a:t>-1,09501</a:t>
                      </a:r>
                      <a:endParaRPr lang="tr-TR" sz="700" b="0" i="0" u="none" strike="noStrike">
                        <a:solidFill>
                          <a:srgbClr val="000000"/>
                        </a:solidFill>
                        <a:effectLst/>
                        <a:latin typeface="Calibri"/>
                      </a:endParaRPr>
                    </a:p>
                  </a:txBody>
                  <a:tcPr marL="6017" marR="6017" marT="6017" marB="0" anchor="ctr"/>
                </a:tc>
                <a:tc>
                  <a:txBody>
                    <a:bodyPr/>
                    <a:lstStyle/>
                    <a:p>
                      <a:pPr algn="r" fontAlgn="ctr"/>
                      <a:r>
                        <a:rPr lang="tr-TR" sz="700" u="none" strike="noStrike">
                          <a:effectLst/>
                        </a:rPr>
                        <a:t>39,04990601</a:t>
                      </a:r>
                      <a:endParaRPr lang="tr-TR" sz="700" b="0" i="0" u="none" strike="noStrike">
                        <a:solidFill>
                          <a:srgbClr val="000000"/>
                        </a:solidFill>
                        <a:effectLst/>
                        <a:latin typeface="Calibri"/>
                      </a:endParaRPr>
                    </a:p>
                  </a:txBody>
                  <a:tcPr marL="6017" marR="6017" marT="6017" marB="0" anchor="ctr"/>
                </a:tc>
                <a:tc>
                  <a:txBody>
                    <a:bodyPr/>
                    <a:lstStyle/>
                    <a:p>
                      <a:pPr algn="ctr" fontAlgn="ctr"/>
                      <a:r>
                        <a:rPr lang="tr-TR" sz="700" u="none" strike="noStrike">
                          <a:effectLst/>
                        </a:rPr>
                        <a:t>39,05</a:t>
                      </a:r>
                      <a:endParaRPr lang="tr-TR" sz="700" b="0" i="0" u="none" strike="noStrike">
                        <a:solidFill>
                          <a:srgbClr val="000000"/>
                        </a:solidFill>
                        <a:effectLst/>
                        <a:latin typeface="Calibri"/>
                      </a:endParaRPr>
                    </a:p>
                  </a:txBody>
                  <a:tcPr marL="6017" marR="6017" marT="6017" marB="0" anchor="ctr"/>
                </a:tc>
                <a:tc>
                  <a:txBody>
                    <a:bodyPr/>
                    <a:lstStyle/>
                    <a:p>
                      <a:pPr algn="ctr" fontAlgn="b"/>
                      <a:r>
                        <a:rPr lang="tr-TR" sz="700" u="none" strike="noStrike">
                          <a:effectLst/>
                        </a:rPr>
                        <a:t>DD</a:t>
                      </a:r>
                      <a:endParaRPr lang="tr-TR" sz="700" b="0" i="0" u="none" strike="noStrike">
                        <a:solidFill>
                          <a:srgbClr val="000000"/>
                        </a:solidFill>
                        <a:effectLst/>
                        <a:latin typeface="Calibri"/>
                      </a:endParaRPr>
                    </a:p>
                  </a:txBody>
                  <a:tcPr marL="6017" marR="6017" marT="6017" marB="0" anchor="b"/>
                </a:tc>
                <a:tc>
                  <a:txBody>
                    <a:bodyPr/>
                    <a:lstStyle/>
                    <a:p>
                      <a:pPr algn="ctr" fontAlgn="ctr"/>
                      <a:r>
                        <a:rPr lang="tr-TR" sz="800" u="none" strike="noStrike">
                          <a:effectLst/>
                        </a:rPr>
                        <a:t>2</a:t>
                      </a:r>
                      <a:endParaRPr lang="tr-TR" sz="800" b="1" i="0" u="none" strike="noStrike">
                        <a:solidFill>
                          <a:srgbClr val="000000"/>
                        </a:solidFill>
                        <a:effectLst/>
                        <a:latin typeface="Calibri"/>
                      </a:endParaRPr>
                    </a:p>
                  </a:txBody>
                  <a:tcPr marL="6017" marR="6017" marT="6017" marB="0" anchor="ctr"/>
                </a:tc>
              </a:tr>
              <a:tr h="152238">
                <a:tc>
                  <a:txBody>
                    <a:bodyPr/>
                    <a:lstStyle/>
                    <a:p>
                      <a:pPr algn="ctr" fontAlgn="ctr"/>
                      <a:r>
                        <a:rPr lang="tr-TR" sz="700" u="none" strike="noStrike">
                          <a:effectLst/>
                        </a:rPr>
                        <a:t>24,00</a:t>
                      </a:r>
                      <a:endParaRPr lang="tr-TR" sz="700" b="0" i="0" u="none" strike="noStrike">
                        <a:solidFill>
                          <a:srgbClr val="000000"/>
                        </a:solidFill>
                        <a:effectLst/>
                        <a:latin typeface="Calibri"/>
                      </a:endParaRPr>
                    </a:p>
                  </a:txBody>
                  <a:tcPr marL="6017" marR="6017" marT="6017" marB="0" anchor="ctr"/>
                </a:tc>
                <a:tc>
                  <a:txBody>
                    <a:bodyPr/>
                    <a:lstStyle/>
                    <a:p>
                      <a:pPr algn="r" fontAlgn="ctr"/>
                      <a:r>
                        <a:rPr lang="tr-TR" sz="700" u="none" strike="noStrike">
                          <a:effectLst/>
                        </a:rPr>
                        <a:t>-1,38608</a:t>
                      </a:r>
                      <a:endParaRPr lang="tr-TR" sz="700" b="0" i="0" u="none" strike="noStrike">
                        <a:solidFill>
                          <a:srgbClr val="000000"/>
                        </a:solidFill>
                        <a:effectLst/>
                        <a:latin typeface="Calibri"/>
                      </a:endParaRPr>
                    </a:p>
                  </a:txBody>
                  <a:tcPr marL="6017" marR="6017" marT="6017" marB="0" anchor="ctr"/>
                </a:tc>
                <a:tc>
                  <a:txBody>
                    <a:bodyPr/>
                    <a:lstStyle/>
                    <a:p>
                      <a:pPr algn="r" fontAlgn="ctr"/>
                      <a:r>
                        <a:rPr lang="tr-TR" sz="700" u="none" strike="noStrike">
                          <a:effectLst/>
                        </a:rPr>
                        <a:t>36,13917910</a:t>
                      </a:r>
                      <a:endParaRPr lang="tr-TR" sz="700" b="0" i="0" u="none" strike="noStrike">
                        <a:solidFill>
                          <a:srgbClr val="000000"/>
                        </a:solidFill>
                        <a:effectLst/>
                        <a:latin typeface="Calibri"/>
                      </a:endParaRPr>
                    </a:p>
                  </a:txBody>
                  <a:tcPr marL="6017" marR="6017" marT="6017" marB="0" anchor="ctr"/>
                </a:tc>
                <a:tc>
                  <a:txBody>
                    <a:bodyPr/>
                    <a:lstStyle/>
                    <a:p>
                      <a:pPr algn="ctr" fontAlgn="ctr"/>
                      <a:r>
                        <a:rPr lang="tr-TR" sz="700" u="none" strike="noStrike">
                          <a:effectLst/>
                        </a:rPr>
                        <a:t>36,14</a:t>
                      </a:r>
                      <a:endParaRPr lang="tr-TR" sz="700" b="0" i="0" u="none" strike="noStrike">
                        <a:solidFill>
                          <a:srgbClr val="000000"/>
                        </a:solidFill>
                        <a:effectLst/>
                        <a:latin typeface="Calibri"/>
                      </a:endParaRPr>
                    </a:p>
                  </a:txBody>
                  <a:tcPr marL="6017" marR="6017" marT="6017" marB="0" anchor="ctr"/>
                </a:tc>
                <a:tc>
                  <a:txBody>
                    <a:bodyPr/>
                    <a:lstStyle/>
                    <a:p>
                      <a:pPr algn="ctr" fontAlgn="b"/>
                      <a:r>
                        <a:rPr lang="tr-TR" sz="700" u="none" strike="noStrike">
                          <a:effectLst/>
                        </a:rPr>
                        <a:t>DD</a:t>
                      </a:r>
                      <a:endParaRPr lang="tr-TR" sz="700" b="0" i="0" u="none" strike="noStrike">
                        <a:solidFill>
                          <a:srgbClr val="000000"/>
                        </a:solidFill>
                        <a:effectLst/>
                        <a:latin typeface="Calibri"/>
                      </a:endParaRPr>
                    </a:p>
                  </a:txBody>
                  <a:tcPr marL="6017" marR="6017" marT="6017" marB="0" anchor="b"/>
                </a:tc>
                <a:tc>
                  <a:txBody>
                    <a:bodyPr/>
                    <a:lstStyle/>
                    <a:p>
                      <a:pPr algn="ctr" fontAlgn="ctr"/>
                      <a:endParaRPr lang="tr-TR" sz="800" b="1" i="0" u="none" strike="noStrike">
                        <a:solidFill>
                          <a:srgbClr val="000000"/>
                        </a:solidFill>
                        <a:effectLst/>
                        <a:latin typeface="Calibri"/>
                      </a:endParaRPr>
                    </a:p>
                  </a:txBody>
                  <a:tcPr marL="6017" marR="6017" marT="6017" marB="0" anchor="ctr"/>
                </a:tc>
              </a:tr>
              <a:tr h="152238">
                <a:tc>
                  <a:txBody>
                    <a:bodyPr/>
                    <a:lstStyle/>
                    <a:p>
                      <a:pPr algn="ctr" fontAlgn="ctr"/>
                      <a:r>
                        <a:rPr lang="tr-TR" sz="700" u="none" strike="noStrike">
                          <a:effectLst/>
                        </a:rPr>
                        <a:t>16,00</a:t>
                      </a:r>
                      <a:endParaRPr lang="tr-TR" sz="700" b="0" i="0" u="none" strike="noStrike">
                        <a:solidFill>
                          <a:srgbClr val="000000"/>
                        </a:solidFill>
                        <a:effectLst/>
                        <a:latin typeface="Calibri"/>
                      </a:endParaRPr>
                    </a:p>
                  </a:txBody>
                  <a:tcPr marL="6017" marR="6017" marT="6017" marB="0" anchor="ctr"/>
                </a:tc>
                <a:tc>
                  <a:txBody>
                    <a:bodyPr/>
                    <a:lstStyle/>
                    <a:p>
                      <a:pPr algn="r" fontAlgn="ctr"/>
                      <a:r>
                        <a:rPr lang="tr-TR" sz="700" u="none" strike="noStrike">
                          <a:effectLst/>
                        </a:rPr>
                        <a:t>-1,77418</a:t>
                      </a:r>
                      <a:endParaRPr lang="tr-TR" sz="700" b="0" i="0" u="none" strike="noStrike">
                        <a:solidFill>
                          <a:srgbClr val="000000"/>
                        </a:solidFill>
                        <a:effectLst/>
                        <a:latin typeface="Calibri"/>
                      </a:endParaRPr>
                    </a:p>
                  </a:txBody>
                  <a:tcPr marL="6017" marR="6017" marT="6017" marB="0" anchor="ctr"/>
                </a:tc>
                <a:tc>
                  <a:txBody>
                    <a:bodyPr/>
                    <a:lstStyle/>
                    <a:p>
                      <a:pPr algn="r" fontAlgn="ctr"/>
                      <a:r>
                        <a:rPr lang="tr-TR" sz="700" u="none" strike="noStrike">
                          <a:effectLst/>
                        </a:rPr>
                        <a:t>32,25820989</a:t>
                      </a:r>
                      <a:endParaRPr lang="tr-TR" sz="700" b="0" i="0" u="none" strike="noStrike">
                        <a:solidFill>
                          <a:srgbClr val="000000"/>
                        </a:solidFill>
                        <a:effectLst/>
                        <a:latin typeface="Calibri"/>
                      </a:endParaRPr>
                    </a:p>
                  </a:txBody>
                  <a:tcPr marL="6017" marR="6017" marT="6017" marB="0" anchor="ctr"/>
                </a:tc>
                <a:tc>
                  <a:txBody>
                    <a:bodyPr/>
                    <a:lstStyle/>
                    <a:p>
                      <a:pPr algn="ctr" fontAlgn="ctr"/>
                      <a:r>
                        <a:rPr lang="tr-TR" sz="700" u="none" strike="noStrike">
                          <a:effectLst/>
                        </a:rPr>
                        <a:t>32,26</a:t>
                      </a:r>
                      <a:endParaRPr lang="tr-TR" sz="700" b="0" i="0" u="none" strike="noStrike">
                        <a:solidFill>
                          <a:srgbClr val="000000"/>
                        </a:solidFill>
                        <a:effectLst/>
                        <a:latin typeface="Calibri"/>
                      </a:endParaRPr>
                    </a:p>
                  </a:txBody>
                  <a:tcPr marL="6017" marR="6017" marT="6017" marB="0" anchor="ctr"/>
                </a:tc>
                <a:tc>
                  <a:txBody>
                    <a:bodyPr/>
                    <a:lstStyle/>
                    <a:p>
                      <a:pPr algn="ctr" fontAlgn="b"/>
                      <a:r>
                        <a:rPr lang="tr-TR" sz="700" u="none" strike="noStrike">
                          <a:effectLst/>
                        </a:rPr>
                        <a:t>FD</a:t>
                      </a:r>
                      <a:endParaRPr lang="tr-TR" sz="700" b="0" i="0" u="none" strike="noStrike">
                        <a:solidFill>
                          <a:srgbClr val="000000"/>
                        </a:solidFill>
                        <a:effectLst/>
                        <a:latin typeface="Calibri"/>
                      </a:endParaRPr>
                    </a:p>
                  </a:txBody>
                  <a:tcPr marL="6017" marR="6017" marT="6017" marB="0" anchor="b"/>
                </a:tc>
                <a:tc>
                  <a:txBody>
                    <a:bodyPr/>
                    <a:lstStyle/>
                    <a:p>
                      <a:pPr algn="ctr" fontAlgn="ctr"/>
                      <a:r>
                        <a:rPr lang="tr-TR" sz="800" u="none" strike="noStrike">
                          <a:effectLst/>
                        </a:rPr>
                        <a:t>4</a:t>
                      </a:r>
                      <a:endParaRPr lang="tr-TR" sz="800" b="1" i="0" u="none" strike="noStrike">
                        <a:solidFill>
                          <a:srgbClr val="000000"/>
                        </a:solidFill>
                        <a:effectLst/>
                        <a:latin typeface="Calibri"/>
                      </a:endParaRPr>
                    </a:p>
                  </a:txBody>
                  <a:tcPr marL="6017" marR="6017" marT="6017" marB="0" anchor="ctr"/>
                </a:tc>
              </a:tr>
              <a:tr h="152238">
                <a:tc>
                  <a:txBody>
                    <a:bodyPr/>
                    <a:lstStyle/>
                    <a:p>
                      <a:pPr algn="ctr" fontAlgn="ctr"/>
                      <a:r>
                        <a:rPr lang="tr-TR" sz="700" u="none" strike="noStrike">
                          <a:effectLst/>
                        </a:rPr>
                        <a:t>16,00</a:t>
                      </a:r>
                      <a:endParaRPr lang="tr-TR" sz="700" b="0" i="0" u="none" strike="noStrike">
                        <a:solidFill>
                          <a:srgbClr val="000000"/>
                        </a:solidFill>
                        <a:effectLst/>
                        <a:latin typeface="Calibri"/>
                      </a:endParaRPr>
                    </a:p>
                  </a:txBody>
                  <a:tcPr marL="6017" marR="6017" marT="6017" marB="0" anchor="ctr"/>
                </a:tc>
                <a:tc>
                  <a:txBody>
                    <a:bodyPr/>
                    <a:lstStyle/>
                    <a:p>
                      <a:pPr algn="r" fontAlgn="ctr"/>
                      <a:r>
                        <a:rPr lang="tr-TR" sz="700" u="none" strike="noStrike">
                          <a:effectLst/>
                        </a:rPr>
                        <a:t>-1,77418</a:t>
                      </a:r>
                      <a:endParaRPr lang="tr-TR" sz="700" b="0" i="0" u="none" strike="noStrike">
                        <a:solidFill>
                          <a:srgbClr val="000000"/>
                        </a:solidFill>
                        <a:effectLst/>
                        <a:latin typeface="Calibri"/>
                      </a:endParaRPr>
                    </a:p>
                  </a:txBody>
                  <a:tcPr marL="6017" marR="6017" marT="6017" marB="0" anchor="ctr"/>
                </a:tc>
                <a:tc>
                  <a:txBody>
                    <a:bodyPr/>
                    <a:lstStyle/>
                    <a:p>
                      <a:pPr algn="r" fontAlgn="ctr"/>
                      <a:r>
                        <a:rPr lang="tr-TR" sz="700" u="none" strike="noStrike">
                          <a:effectLst/>
                        </a:rPr>
                        <a:t>32,25820989</a:t>
                      </a:r>
                      <a:endParaRPr lang="tr-TR" sz="700" b="0" i="0" u="none" strike="noStrike">
                        <a:solidFill>
                          <a:srgbClr val="000000"/>
                        </a:solidFill>
                        <a:effectLst/>
                        <a:latin typeface="Calibri"/>
                      </a:endParaRPr>
                    </a:p>
                  </a:txBody>
                  <a:tcPr marL="6017" marR="6017" marT="6017" marB="0" anchor="ctr"/>
                </a:tc>
                <a:tc>
                  <a:txBody>
                    <a:bodyPr/>
                    <a:lstStyle/>
                    <a:p>
                      <a:pPr algn="ctr" fontAlgn="ctr"/>
                      <a:r>
                        <a:rPr lang="tr-TR" sz="700" u="none" strike="noStrike">
                          <a:effectLst/>
                        </a:rPr>
                        <a:t>32,26</a:t>
                      </a:r>
                      <a:endParaRPr lang="tr-TR" sz="700" b="0" i="0" u="none" strike="noStrike">
                        <a:solidFill>
                          <a:srgbClr val="000000"/>
                        </a:solidFill>
                        <a:effectLst/>
                        <a:latin typeface="Calibri"/>
                      </a:endParaRPr>
                    </a:p>
                  </a:txBody>
                  <a:tcPr marL="6017" marR="6017" marT="6017" marB="0" anchor="ctr"/>
                </a:tc>
                <a:tc>
                  <a:txBody>
                    <a:bodyPr/>
                    <a:lstStyle/>
                    <a:p>
                      <a:pPr algn="ctr" fontAlgn="b"/>
                      <a:r>
                        <a:rPr lang="tr-TR" sz="700" u="none" strike="noStrike">
                          <a:effectLst/>
                        </a:rPr>
                        <a:t>FD</a:t>
                      </a:r>
                      <a:endParaRPr lang="tr-TR" sz="700" b="0" i="0" u="none" strike="noStrike">
                        <a:solidFill>
                          <a:srgbClr val="000000"/>
                        </a:solidFill>
                        <a:effectLst/>
                        <a:latin typeface="Calibri"/>
                      </a:endParaRPr>
                    </a:p>
                  </a:txBody>
                  <a:tcPr marL="6017" marR="6017" marT="6017" marB="0" anchor="b"/>
                </a:tc>
                <a:tc>
                  <a:txBody>
                    <a:bodyPr/>
                    <a:lstStyle/>
                    <a:p>
                      <a:pPr algn="ctr" fontAlgn="ctr"/>
                      <a:endParaRPr lang="tr-TR" sz="800" b="1" i="0" u="none" strike="noStrike">
                        <a:solidFill>
                          <a:srgbClr val="000000"/>
                        </a:solidFill>
                        <a:effectLst/>
                        <a:latin typeface="Calibri"/>
                      </a:endParaRPr>
                    </a:p>
                  </a:txBody>
                  <a:tcPr marL="6017" marR="6017" marT="6017" marB="0" anchor="ctr"/>
                </a:tc>
              </a:tr>
              <a:tr h="152238">
                <a:tc>
                  <a:txBody>
                    <a:bodyPr/>
                    <a:lstStyle/>
                    <a:p>
                      <a:pPr algn="ctr" fontAlgn="ctr"/>
                      <a:r>
                        <a:rPr lang="tr-TR" sz="700" u="none" strike="noStrike">
                          <a:effectLst/>
                        </a:rPr>
                        <a:t>14,00</a:t>
                      </a:r>
                      <a:endParaRPr lang="tr-TR" sz="700" b="0" i="0" u="none" strike="noStrike">
                        <a:solidFill>
                          <a:srgbClr val="000000"/>
                        </a:solidFill>
                        <a:effectLst/>
                        <a:latin typeface="Calibri"/>
                      </a:endParaRPr>
                    </a:p>
                  </a:txBody>
                  <a:tcPr marL="6017" marR="6017" marT="6017" marB="0" anchor="ctr"/>
                </a:tc>
                <a:tc>
                  <a:txBody>
                    <a:bodyPr/>
                    <a:lstStyle/>
                    <a:p>
                      <a:pPr algn="r" fontAlgn="ctr"/>
                      <a:r>
                        <a:rPr lang="tr-TR" sz="700" u="none" strike="noStrike">
                          <a:effectLst/>
                        </a:rPr>
                        <a:t>-1,87120</a:t>
                      </a:r>
                      <a:endParaRPr lang="tr-TR" sz="700" b="0" i="0" u="none" strike="noStrike">
                        <a:solidFill>
                          <a:srgbClr val="000000"/>
                        </a:solidFill>
                        <a:effectLst/>
                        <a:latin typeface="Calibri"/>
                      </a:endParaRPr>
                    </a:p>
                  </a:txBody>
                  <a:tcPr marL="6017" marR="6017" marT="6017" marB="0" anchor="ctr"/>
                </a:tc>
                <a:tc>
                  <a:txBody>
                    <a:bodyPr/>
                    <a:lstStyle/>
                    <a:p>
                      <a:pPr algn="r" fontAlgn="ctr"/>
                      <a:r>
                        <a:rPr lang="tr-TR" sz="700" u="none" strike="noStrike">
                          <a:effectLst/>
                        </a:rPr>
                        <a:t>31,28796759</a:t>
                      </a:r>
                      <a:endParaRPr lang="tr-TR" sz="700" b="0" i="0" u="none" strike="noStrike">
                        <a:solidFill>
                          <a:srgbClr val="000000"/>
                        </a:solidFill>
                        <a:effectLst/>
                        <a:latin typeface="Calibri"/>
                      </a:endParaRPr>
                    </a:p>
                  </a:txBody>
                  <a:tcPr marL="6017" marR="6017" marT="6017" marB="0" anchor="ctr"/>
                </a:tc>
                <a:tc>
                  <a:txBody>
                    <a:bodyPr/>
                    <a:lstStyle/>
                    <a:p>
                      <a:pPr algn="ctr" fontAlgn="ctr"/>
                      <a:r>
                        <a:rPr lang="tr-TR" sz="700" u="none" strike="noStrike">
                          <a:effectLst/>
                        </a:rPr>
                        <a:t>31,29</a:t>
                      </a:r>
                      <a:endParaRPr lang="tr-TR" sz="700" b="0" i="0" u="none" strike="noStrike">
                        <a:solidFill>
                          <a:srgbClr val="000000"/>
                        </a:solidFill>
                        <a:effectLst/>
                        <a:latin typeface="Calibri"/>
                      </a:endParaRPr>
                    </a:p>
                  </a:txBody>
                  <a:tcPr marL="6017" marR="6017" marT="6017" marB="0" anchor="ctr"/>
                </a:tc>
                <a:tc>
                  <a:txBody>
                    <a:bodyPr/>
                    <a:lstStyle/>
                    <a:p>
                      <a:pPr algn="ctr" fontAlgn="b"/>
                      <a:r>
                        <a:rPr lang="tr-TR" sz="700" u="none" strike="noStrike">
                          <a:effectLst/>
                        </a:rPr>
                        <a:t>FD</a:t>
                      </a:r>
                      <a:endParaRPr lang="tr-TR" sz="700" b="0" i="0" u="none" strike="noStrike">
                        <a:solidFill>
                          <a:srgbClr val="000000"/>
                        </a:solidFill>
                        <a:effectLst/>
                        <a:latin typeface="Calibri"/>
                      </a:endParaRPr>
                    </a:p>
                  </a:txBody>
                  <a:tcPr marL="6017" marR="6017" marT="6017" marB="0" anchor="b"/>
                </a:tc>
                <a:tc>
                  <a:txBody>
                    <a:bodyPr/>
                    <a:lstStyle/>
                    <a:p>
                      <a:pPr algn="ctr" fontAlgn="ctr"/>
                      <a:endParaRPr lang="tr-TR" sz="800" b="1" i="0" u="none" strike="noStrike">
                        <a:solidFill>
                          <a:srgbClr val="000000"/>
                        </a:solidFill>
                        <a:effectLst/>
                        <a:latin typeface="Calibri"/>
                      </a:endParaRPr>
                    </a:p>
                  </a:txBody>
                  <a:tcPr marL="6017" marR="6017" marT="6017" marB="0" anchor="ctr"/>
                </a:tc>
              </a:tr>
              <a:tr h="152238">
                <a:tc>
                  <a:txBody>
                    <a:bodyPr/>
                    <a:lstStyle/>
                    <a:p>
                      <a:pPr algn="ctr" fontAlgn="ctr"/>
                      <a:r>
                        <a:rPr lang="tr-TR" sz="700" u="none" strike="noStrike">
                          <a:effectLst/>
                        </a:rPr>
                        <a:t>12,00</a:t>
                      </a:r>
                      <a:endParaRPr lang="tr-TR" sz="700" b="0" i="0" u="none" strike="noStrike">
                        <a:solidFill>
                          <a:srgbClr val="000000"/>
                        </a:solidFill>
                        <a:effectLst/>
                        <a:latin typeface="Calibri"/>
                      </a:endParaRPr>
                    </a:p>
                  </a:txBody>
                  <a:tcPr marL="6017" marR="6017" marT="6017" marB="0" anchor="ctr"/>
                </a:tc>
                <a:tc>
                  <a:txBody>
                    <a:bodyPr/>
                    <a:lstStyle/>
                    <a:p>
                      <a:pPr algn="r" fontAlgn="ctr"/>
                      <a:r>
                        <a:rPr lang="tr-TR" sz="700" u="none" strike="noStrike">
                          <a:effectLst/>
                        </a:rPr>
                        <a:t>-1,96823</a:t>
                      </a:r>
                      <a:endParaRPr lang="tr-TR" sz="700" b="0" i="0" u="none" strike="noStrike">
                        <a:solidFill>
                          <a:srgbClr val="000000"/>
                        </a:solidFill>
                        <a:effectLst/>
                        <a:latin typeface="Calibri"/>
                      </a:endParaRPr>
                    </a:p>
                  </a:txBody>
                  <a:tcPr marL="6017" marR="6017" marT="6017" marB="0" anchor="ctr"/>
                </a:tc>
                <a:tc>
                  <a:txBody>
                    <a:bodyPr/>
                    <a:lstStyle/>
                    <a:p>
                      <a:pPr algn="r" fontAlgn="ctr"/>
                      <a:r>
                        <a:rPr lang="tr-TR" sz="700" u="none" strike="noStrike">
                          <a:effectLst/>
                        </a:rPr>
                        <a:t>30,31772529</a:t>
                      </a:r>
                      <a:endParaRPr lang="tr-TR" sz="700" b="0" i="0" u="none" strike="noStrike">
                        <a:solidFill>
                          <a:srgbClr val="000000"/>
                        </a:solidFill>
                        <a:effectLst/>
                        <a:latin typeface="Calibri"/>
                      </a:endParaRPr>
                    </a:p>
                  </a:txBody>
                  <a:tcPr marL="6017" marR="6017" marT="6017" marB="0" anchor="ctr"/>
                </a:tc>
                <a:tc>
                  <a:txBody>
                    <a:bodyPr/>
                    <a:lstStyle/>
                    <a:p>
                      <a:pPr algn="ctr" fontAlgn="ctr"/>
                      <a:r>
                        <a:rPr lang="tr-TR" sz="700" u="none" strike="noStrike">
                          <a:effectLst/>
                        </a:rPr>
                        <a:t>30,32</a:t>
                      </a:r>
                      <a:endParaRPr lang="tr-TR" sz="700" b="0" i="0" u="none" strike="noStrike">
                        <a:solidFill>
                          <a:srgbClr val="000000"/>
                        </a:solidFill>
                        <a:effectLst/>
                        <a:latin typeface="Calibri"/>
                      </a:endParaRPr>
                    </a:p>
                  </a:txBody>
                  <a:tcPr marL="6017" marR="6017" marT="6017" marB="0" anchor="ctr"/>
                </a:tc>
                <a:tc>
                  <a:txBody>
                    <a:bodyPr/>
                    <a:lstStyle/>
                    <a:p>
                      <a:pPr algn="ctr" fontAlgn="b"/>
                      <a:r>
                        <a:rPr lang="tr-TR" sz="700" u="none" strike="noStrike">
                          <a:effectLst/>
                        </a:rPr>
                        <a:t>FD</a:t>
                      </a:r>
                      <a:endParaRPr lang="tr-TR" sz="700" b="0" i="0" u="none" strike="noStrike">
                        <a:solidFill>
                          <a:srgbClr val="000000"/>
                        </a:solidFill>
                        <a:effectLst/>
                        <a:latin typeface="Calibri"/>
                      </a:endParaRPr>
                    </a:p>
                  </a:txBody>
                  <a:tcPr marL="6017" marR="6017" marT="6017" marB="0" anchor="b"/>
                </a:tc>
                <a:tc>
                  <a:txBody>
                    <a:bodyPr/>
                    <a:lstStyle/>
                    <a:p>
                      <a:pPr algn="ctr" fontAlgn="ctr"/>
                      <a:endParaRPr lang="tr-TR" sz="800" b="1" i="0" u="none" strike="noStrike">
                        <a:solidFill>
                          <a:srgbClr val="000000"/>
                        </a:solidFill>
                        <a:effectLst/>
                        <a:latin typeface="Calibri"/>
                      </a:endParaRPr>
                    </a:p>
                  </a:txBody>
                  <a:tcPr marL="6017" marR="6017" marT="6017" marB="0" anchor="ctr"/>
                </a:tc>
              </a:tr>
              <a:tr h="134103">
                <a:tc>
                  <a:txBody>
                    <a:bodyPr/>
                    <a:lstStyle/>
                    <a:p>
                      <a:pPr algn="l" fontAlgn="b"/>
                      <a:endParaRPr lang="tr-TR" sz="700" b="0" i="0" u="none" strike="noStrike">
                        <a:solidFill>
                          <a:srgbClr val="000000"/>
                        </a:solidFill>
                        <a:effectLst/>
                        <a:latin typeface="Calibri"/>
                      </a:endParaRPr>
                    </a:p>
                  </a:txBody>
                  <a:tcPr marL="6017" marR="6017" marT="6017" marB="0" anchor="b"/>
                </a:tc>
                <a:tc>
                  <a:txBody>
                    <a:bodyPr/>
                    <a:lstStyle/>
                    <a:p>
                      <a:pPr algn="l" fontAlgn="b"/>
                      <a:endParaRPr lang="tr-TR" sz="700" b="0" i="0" u="none" strike="noStrike">
                        <a:solidFill>
                          <a:srgbClr val="000000"/>
                        </a:solidFill>
                        <a:effectLst/>
                        <a:latin typeface="Calibri"/>
                      </a:endParaRPr>
                    </a:p>
                  </a:txBody>
                  <a:tcPr marL="6017" marR="6017" marT="6017" marB="0" anchor="b"/>
                </a:tc>
                <a:tc>
                  <a:txBody>
                    <a:bodyPr/>
                    <a:lstStyle/>
                    <a:p>
                      <a:pPr algn="l" fontAlgn="b"/>
                      <a:endParaRPr lang="tr-TR" sz="700" b="0" i="0" u="none" strike="noStrike">
                        <a:solidFill>
                          <a:srgbClr val="000000"/>
                        </a:solidFill>
                        <a:effectLst/>
                        <a:latin typeface="Calibri"/>
                      </a:endParaRPr>
                    </a:p>
                  </a:txBody>
                  <a:tcPr marL="6017" marR="6017" marT="6017" marB="0" anchor="b"/>
                </a:tc>
                <a:tc>
                  <a:txBody>
                    <a:bodyPr/>
                    <a:lstStyle/>
                    <a:p>
                      <a:pPr algn="l" fontAlgn="b"/>
                      <a:endParaRPr lang="tr-TR" sz="700" b="0" i="0" u="none" strike="noStrike">
                        <a:solidFill>
                          <a:srgbClr val="000000"/>
                        </a:solidFill>
                        <a:effectLst/>
                        <a:latin typeface="Calibri"/>
                      </a:endParaRPr>
                    </a:p>
                  </a:txBody>
                  <a:tcPr marL="6017" marR="6017" marT="6017" marB="0" anchor="b"/>
                </a:tc>
                <a:tc>
                  <a:txBody>
                    <a:bodyPr/>
                    <a:lstStyle/>
                    <a:p>
                      <a:pPr algn="l" fontAlgn="b"/>
                      <a:endParaRPr lang="tr-TR" sz="700" b="0" i="0" u="none" strike="noStrike">
                        <a:solidFill>
                          <a:srgbClr val="000000"/>
                        </a:solidFill>
                        <a:effectLst/>
                        <a:latin typeface="Calibri"/>
                      </a:endParaRPr>
                    </a:p>
                  </a:txBody>
                  <a:tcPr marL="6017" marR="6017" marT="6017" marB="0" anchor="b"/>
                </a:tc>
                <a:tc>
                  <a:txBody>
                    <a:bodyPr/>
                    <a:lstStyle/>
                    <a:p>
                      <a:pPr algn="l" fontAlgn="b"/>
                      <a:endParaRPr lang="tr-TR" sz="700" b="0" i="0" u="none" strike="noStrike">
                        <a:solidFill>
                          <a:srgbClr val="000000"/>
                        </a:solidFill>
                        <a:effectLst/>
                        <a:latin typeface="Calibri"/>
                      </a:endParaRPr>
                    </a:p>
                  </a:txBody>
                  <a:tcPr marL="6017" marR="6017" marT="6017" marB="0" anchor="b"/>
                </a:tc>
              </a:tr>
              <a:tr h="238180">
                <a:tc>
                  <a:txBody>
                    <a:bodyPr/>
                    <a:lstStyle/>
                    <a:p>
                      <a:pPr algn="ctr" fontAlgn="ctr"/>
                      <a:r>
                        <a:rPr lang="tr-TR" sz="1200" b="1" u="none" strike="noStrike">
                          <a:solidFill>
                            <a:srgbClr val="FF0000"/>
                          </a:solidFill>
                          <a:effectLst/>
                          <a:latin typeface="+mj-lt"/>
                        </a:rPr>
                        <a:t>52,57</a:t>
                      </a:r>
                      <a:endParaRPr lang="tr-TR" sz="1200" b="1" i="0" u="none" strike="noStrike">
                        <a:solidFill>
                          <a:srgbClr val="FF0000"/>
                        </a:solidFill>
                        <a:effectLst/>
                        <a:latin typeface="+mj-lt"/>
                      </a:endParaRPr>
                    </a:p>
                  </a:txBody>
                  <a:tcPr marL="6017" marR="6017" marT="6017" marB="0" anchor="ctr"/>
                </a:tc>
                <a:tc gridSpan="2">
                  <a:txBody>
                    <a:bodyPr/>
                    <a:lstStyle/>
                    <a:p>
                      <a:pPr algn="l" fontAlgn="ctr"/>
                      <a:r>
                        <a:rPr lang="tr-TR" sz="1200" b="1" u="none" strike="noStrike">
                          <a:solidFill>
                            <a:srgbClr val="FF0000"/>
                          </a:solidFill>
                          <a:effectLst/>
                          <a:latin typeface="+mj-lt"/>
                        </a:rPr>
                        <a:t>NOT ORTALAMASI</a:t>
                      </a:r>
                      <a:endParaRPr lang="tr-TR" sz="1200" b="1" i="0" u="none" strike="noStrike">
                        <a:solidFill>
                          <a:srgbClr val="FF0000"/>
                        </a:solidFill>
                        <a:effectLst/>
                        <a:latin typeface="+mj-lt"/>
                      </a:endParaRPr>
                    </a:p>
                  </a:txBody>
                  <a:tcPr marL="6017" marR="6017" marT="6017" marB="0" anchor="ctr"/>
                </a:tc>
                <a:tc hMerge="1">
                  <a:txBody>
                    <a:bodyPr/>
                    <a:lstStyle/>
                    <a:p>
                      <a:endParaRPr lang="tr-TR"/>
                    </a:p>
                  </a:txBody>
                  <a:tcPr/>
                </a:tc>
                <a:tc>
                  <a:txBody>
                    <a:bodyPr/>
                    <a:lstStyle/>
                    <a:p>
                      <a:pPr algn="l" fontAlgn="b"/>
                      <a:endParaRPr lang="tr-TR" sz="700" b="0" i="0" u="none" strike="noStrike">
                        <a:solidFill>
                          <a:srgbClr val="000000"/>
                        </a:solidFill>
                        <a:effectLst/>
                        <a:latin typeface="Calibri"/>
                      </a:endParaRPr>
                    </a:p>
                  </a:txBody>
                  <a:tcPr marL="6017" marR="6017" marT="6017" marB="0" anchor="b"/>
                </a:tc>
                <a:tc>
                  <a:txBody>
                    <a:bodyPr/>
                    <a:lstStyle/>
                    <a:p>
                      <a:pPr algn="l" fontAlgn="b"/>
                      <a:endParaRPr lang="tr-TR" sz="700" b="0" i="0" u="none" strike="noStrike">
                        <a:solidFill>
                          <a:srgbClr val="000000"/>
                        </a:solidFill>
                        <a:effectLst/>
                        <a:latin typeface="Calibri"/>
                      </a:endParaRPr>
                    </a:p>
                  </a:txBody>
                  <a:tcPr marL="6017" marR="6017" marT="6017" marB="0" anchor="b"/>
                </a:tc>
                <a:tc>
                  <a:txBody>
                    <a:bodyPr/>
                    <a:lstStyle/>
                    <a:p>
                      <a:pPr algn="l" fontAlgn="b"/>
                      <a:endParaRPr lang="tr-TR" sz="700" b="0" i="0" u="none" strike="noStrike">
                        <a:solidFill>
                          <a:srgbClr val="000000"/>
                        </a:solidFill>
                        <a:effectLst/>
                        <a:latin typeface="Calibri"/>
                      </a:endParaRPr>
                    </a:p>
                  </a:txBody>
                  <a:tcPr marL="6017" marR="6017" marT="6017" marB="0" anchor="b"/>
                </a:tc>
              </a:tr>
              <a:tr h="297316">
                <a:tc>
                  <a:txBody>
                    <a:bodyPr/>
                    <a:lstStyle/>
                    <a:p>
                      <a:pPr algn="ctr" fontAlgn="ctr"/>
                      <a:r>
                        <a:rPr lang="tr-TR" sz="1200" b="1" u="none" strike="noStrike">
                          <a:solidFill>
                            <a:srgbClr val="FF0000"/>
                          </a:solidFill>
                          <a:effectLst/>
                          <a:latin typeface="+mj-lt"/>
                        </a:rPr>
                        <a:t>20,61</a:t>
                      </a:r>
                      <a:endParaRPr lang="tr-TR" sz="1200" b="1" i="0" u="none" strike="noStrike">
                        <a:solidFill>
                          <a:srgbClr val="FF0000"/>
                        </a:solidFill>
                        <a:effectLst/>
                        <a:latin typeface="+mj-lt"/>
                      </a:endParaRPr>
                    </a:p>
                  </a:txBody>
                  <a:tcPr marL="6017" marR="6017" marT="6017" marB="0" anchor="ctr"/>
                </a:tc>
                <a:tc gridSpan="2">
                  <a:txBody>
                    <a:bodyPr/>
                    <a:lstStyle/>
                    <a:p>
                      <a:pPr algn="l" fontAlgn="ctr"/>
                      <a:r>
                        <a:rPr lang="tr-TR" sz="1200" b="1" u="none" strike="noStrike" dirty="0">
                          <a:solidFill>
                            <a:srgbClr val="FF0000"/>
                          </a:solidFill>
                          <a:effectLst/>
                          <a:latin typeface="+mj-lt"/>
                        </a:rPr>
                        <a:t>STANDART SAPMA (S)</a:t>
                      </a:r>
                      <a:endParaRPr lang="tr-TR" sz="1200" b="1" i="0" u="none" strike="noStrike" dirty="0">
                        <a:solidFill>
                          <a:srgbClr val="FF0000"/>
                        </a:solidFill>
                        <a:effectLst/>
                        <a:latin typeface="+mj-lt"/>
                      </a:endParaRPr>
                    </a:p>
                  </a:txBody>
                  <a:tcPr marL="6017" marR="6017" marT="6017" marB="0" anchor="ctr"/>
                </a:tc>
                <a:tc hMerge="1">
                  <a:txBody>
                    <a:bodyPr/>
                    <a:lstStyle/>
                    <a:p>
                      <a:endParaRPr lang="tr-TR"/>
                    </a:p>
                  </a:txBody>
                  <a:tcPr/>
                </a:tc>
                <a:tc>
                  <a:txBody>
                    <a:bodyPr/>
                    <a:lstStyle/>
                    <a:p>
                      <a:pPr algn="l" fontAlgn="b"/>
                      <a:endParaRPr lang="tr-TR" sz="700" b="0" i="0" u="none" strike="noStrike">
                        <a:solidFill>
                          <a:srgbClr val="000000"/>
                        </a:solidFill>
                        <a:effectLst/>
                        <a:latin typeface="Calibri"/>
                      </a:endParaRPr>
                    </a:p>
                  </a:txBody>
                  <a:tcPr marL="6017" marR="6017" marT="6017" marB="0" anchor="b"/>
                </a:tc>
                <a:tc>
                  <a:txBody>
                    <a:bodyPr/>
                    <a:lstStyle/>
                    <a:p>
                      <a:pPr algn="l" fontAlgn="b"/>
                      <a:endParaRPr lang="tr-TR" sz="700" b="0" i="0" u="none" strike="noStrike">
                        <a:solidFill>
                          <a:srgbClr val="000000"/>
                        </a:solidFill>
                        <a:effectLst/>
                        <a:latin typeface="Calibri"/>
                      </a:endParaRPr>
                    </a:p>
                  </a:txBody>
                  <a:tcPr marL="6017" marR="6017" marT="6017" marB="0" anchor="b"/>
                </a:tc>
                <a:tc>
                  <a:txBody>
                    <a:bodyPr/>
                    <a:lstStyle/>
                    <a:p>
                      <a:pPr algn="l" fontAlgn="b"/>
                      <a:endParaRPr lang="tr-TR" sz="700" b="0" i="0" u="none" strike="noStrike" dirty="0">
                        <a:solidFill>
                          <a:srgbClr val="000000"/>
                        </a:solidFill>
                        <a:effectLst/>
                        <a:latin typeface="Calibri"/>
                      </a:endParaRPr>
                    </a:p>
                  </a:txBody>
                  <a:tcPr marL="6017" marR="6017" marT="6017" marB="0" anchor="b"/>
                </a:tc>
              </a:tr>
            </a:tbl>
          </a:graphicData>
        </a:graphic>
      </p:graphicFrame>
    </p:spTree>
    <p:extLst>
      <p:ext uri="{BB962C8B-B14F-4D97-AF65-F5344CB8AC3E}">
        <p14:creationId xmlns:p14="http://schemas.microsoft.com/office/powerpoint/2010/main" xmlns="" val="114665689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Alt Başlık 6"/>
          <p:cNvSpPr>
            <a:spLocks noGrp="1"/>
          </p:cNvSpPr>
          <p:nvPr>
            <p:ph type="subTitle" idx="1"/>
          </p:nvPr>
        </p:nvSpPr>
        <p:spPr>
          <a:xfrm>
            <a:off x="2051720" y="260648"/>
            <a:ext cx="6552728" cy="6242934"/>
          </a:xfrm>
        </p:spPr>
        <p:txBody>
          <a:bodyPr>
            <a:normAutofit/>
          </a:bodyPr>
          <a:lstStyle/>
          <a:p>
            <a:endParaRPr lang="tr-TR" sz="2000" dirty="0" smtClean="0">
              <a:solidFill>
                <a:srgbClr val="FF0000"/>
              </a:solidFill>
            </a:endParaRPr>
          </a:p>
        </p:txBody>
      </p:sp>
      <p:pic>
        <p:nvPicPr>
          <p:cNvPr id="9" name="Resim 8"/>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107504" y="138394"/>
            <a:ext cx="1735992" cy="2376264"/>
          </a:xfrm>
          <a:prstGeom prst="rect">
            <a:avLst/>
          </a:prstGeom>
        </p:spPr>
      </p:pic>
      <p:graphicFrame>
        <p:nvGraphicFramePr>
          <p:cNvPr id="3" name="Tablo 2"/>
          <p:cNvGraphicFramePr>
            <a:graphicFrameLocks noGrp="1"/>
          </p:cNvGraphicFramePr>
          <p:nvPr>
            <p:extLst>
              <p:ext uri="{D42A27DB-BD31-4B8C-83A1-F6EECF244321}">
                <p14:modId xmlns:p14="http://schemas.microsoft.com/office/powerpoint/2010/main" xmlns="" val="1321150149"/>
              </p:ext>
            </p:extLst>
          </p:nvPr>
        </p:nvGraphicFramePr>
        <p:xfrm>
          <a:off x="2051720" y="260652"/>
          <a:ext cx="6552729" cy="6192680"/>
        </p:xfrm>
        <a:graphic>
          <a:graphicData uri="http://schemas.openxmlformats.org/drawingml/2006/table">
            <a:tbl>
              <a:tblPr>
                <a:tableStyleId>{5C22544A-7EE6-4342-B048-85BDC9FD1C3A}</a:tableStyleId>
              </a:tblPr>
              <a:tblGrid>
                <a:gridCol w="1094163"/>
                <a:gridCol w="1094163"/>
                <a:gridCol w="1090080"/>
                <a:gridCol w="1090080"/>
                <a:gridCol w="1090080"/>
                <a:gridCol w="1094163"/>
              </a:tblGrid>
              <a:tr h="238180">
                <a:tc>
                  <a:txBody>
                    <a:bodyPr/>
                    <a:lstStyle/>
                    <a:p>
                      <a:pPr algn="ctr" fontAlgn="ctr"/>
                      <a:r>
                        <a:rPr lang="tr-TR" sz="800" b="1" u="none" strike="noStrike" dirty="0">
                          <a:solidFill>
                            <a:srgbClr val="FF0000"/>
                          </a:solidFill>
                          <a:effectLst/>
                        </a:rPr>
                        <a:t>ÖĞRENCİ SAYISI</a:t>
                      </a:r>
                      <a:endParaRPr lang="tr-TR" sz="800" b="1" i="0" u="none" strike="noStrike" dirty="0">
                        <a:solidFill>
                          <a:srgbClr val="FF0000"/>
                        </a:solidFill>
                        <a:effectLst/>
                        <a:latin typeface="Calibri"/>
                      </a:endParaRPr>
                    </a:p>
                  </a:txBody>
                  <a:tcPr marL="8700" marR="8700" marT="8700" marB="0" anchor="ctr"/>
                </a:tc>
                <a:tc>
                  <a:txBody>
                    <a:bodyPr/>
                    <a:lstStyle/>
                    <a:p>
                      <a:pPr algn="l" fontAlgn="ctr"/>
                      <a:r>
                        <a:rPr lang="tr-TR" sz="1200" b="1" i="0" u="none" strike="noStrike" dirty="0" smtClean="0">
                          <a:solidFill>
                            <a:srgbClr val="FF0000"/>
                          </a:solidFill>
                          <a:effectLst/>
                          <a:latin typeface="+mn-lt"/>
                        </a:rPr>
                        <a:t>30+</a:t>
                      </a:r>
                      <a:r>
                        <a:rPr lang="tr-TR" sz="1200" b="1" i="0" u="none" strike="noStrike" baseline="0" dirty="0" smtClean="0">
                          <a:solidFill>
                            <a:srgbClr val="FF0000"/>
                          </a:solidFill>
                          <a:effectLst/>
                          <a:latin typeface="+mn-lt"/>
                        </a:rPr>
                        <a:t> (32)</a:t>
                      </a:r>
                      <a:endParaRPr lang="tr-TR" sz="1200" b="1" i="0" u="none" strike="noStrike" dirty="0">
                        <a:solidFill>
                          <a:srgbClr val="FF0000"/>
                        </a:solidFill>
                        <a:effectLst/>
                        <a:latin typeface="Calibri"/>
                      </a:endParaRPr>
                    </a:p>
                  </a:txBody>
                  <a:tcPr marL="8700" marR="8700" marT="8700" marB="0" anchor="ctr"/>
                </a:tc>
                <a:tc gridSpan="2">
                  <a:txBody>
                    <a:bodyPr/>
                    <a:lstStyle/>
                    <a:p>
                      <a:pPr algn="l" fontAlgn="ctr"/>
                      <a:r>
                        <a:rPr lang="tr-TR" sz="1200" b="1" u="none" strike="noStrike">
                          <a:solidFill>
                            <a:srgbClr val="FF0000"/>
                          </a:solidFill>
                          <a:effectLst/>
                          <a:latin typeface="+mj-lt"/>
                        </a:rPr>
                        <a:t>NOT ARALIĞI</a:t>
                      </a:r>
                      <a:endParaRPr lang="tr-TR" sz="1200" b="1" i="0" u="none" strike="noStrike">
                        <a:solidFill>
                          <a:srgbClr val="FF0000"/>
                        </a:solidFill>
                        <a:effectLst/>
                        <a:latin typeface="+mj-lt"/>
                      </a:endParaRPr>
                    </a:p>
                  </a:txBody>
                  <a:tcPr marL="6017" marR="6017" marT="6017" marB="0" anchor="ctr"/>
                </a:tc>
                <a:tc hMerge="1">
                  <a:txBody>
                    <a:bodyPr/>
                    <a:lstStyle/>
                    <a:p>
                      <a:endParaRPr lang="tr-TR"/>
                    </a:p>
                  </a:txBody>
                  <a:tcPr/>
                </a:tc>
                <a:tc gridSpan="2">
                  <a:txBody>
                    <a:bodyPr/>
                    <a:lstStyle/>
                    <a:p>
                      <a:pPr algn="l" fontAlgn="ctr"/>
                      <a:r>
                        <a:rPr lang="tr-TR" sz="1200" b="1" u="none" strike="noStrike" dirty="0">
                          <a:solidFill>
                            <a:srgbClr val="FF0000"/>
                          </a:solidFill>
                          <a:effectLst/>
                          <a:latin typeface="+mj-lt"/>
                        </a:rPr>
                        <a:t>47,50-52,49</a:t>
                      </a:r>
                      <a:endParaRPr lang="tr-TR" sz="1200" b="1" i="0" u="none" strike="noStrike" dirty="0">
                        <a:solidFill>
                          <a:srgbClr val="FF0000"/>
                        </a:solidFill>
                        <a:effectLst/>
                        <a:latin typeface="+mj-lt"/>
                      </a:endParaRPr>
                    </a:p>
                  </a:txBody>
                  <a:tcPr marL="6017" marR="6017" marT="6017" marB="0" anchor="ctr"/>
                </a:tc>
                <a:tc hMerge="1">
                  <a:txBody>
                    <a:bodyPr/>
                    <a:lstStyle/>
                    <a:p>
                      <a:endParaRPr lang="tr-TR"/>
                    </a:p>
                  </a:txBody>
                  <a:tcPr/>
                </a:tc>
              </a:tr>
              <a:tr h="134103">
                <a:tc>
                  <a:txBody>
                    <a:bodyPr/>
                    <a:lstStyle/>
                    <a:p>
                      <a:pPr algn="l" fontAlgn="b"/>
                      <a:endParaRPr lang="tr-TR" sz="700" b="0" i="0" u="none" strike="noStrike">
                        <a:solidFill>
                          <a:srgbClr val="000000"/>
                        </a:solidFill>
                        <a:effectLst/>
                        <a:latin typeface="Calibri"/>
                      </a:endParaRPr>
                    </a:p>
                  </a:txBody>
                  <a:tcPr marL="6017" marR="6017" marT="6017" marB="0" anchor="b"/>
                </a:tc>
                <a:tc>
                  <a:txBody>
                    <a:bodyPr/>
                    <a:lstStyle/>
                    <a:p>
                      <a:pPr algn="l" fontAlgn="b"/>
                      <a:endParaRPr lang="tr-TR" sz="700" b="0" i="0" u="none" strike="noStrike">
                        <a:solidFill>
                          <a:srgbClr val="000000"/>
                        </a:solidFill>
                        <a:effectLst/>
                        <a:latin typeface="Calibri"/>
                      </a:endParaRPr>
                    </a:p>
                  </a:txBody>
                  <a:tcPr marL="6017" marR="6017" marT="6017" marB="0" anchor="b"/>
                </a:tc>
                <a:tc>
                  <a:txBody>
                    <a:bodyPr/>
                    <a:lstStyle/>
                    <a:p>
                      <a:pPr algn="l" fontAlgn="b"/>
                      <a:endParaRPr lang="tr-TR" sz="700" b="0" i="0" u="none" strike="noStrike">
                        <a:solidFill>
                          <a:srgbClr val="000000"/>
                        </a:solidFill>
                        <a:effectLst/>
                        <a:latin typeface="Calibri"/>
                      </a:endParaRPr>
                    </a:p>
                  </a:txBody>
                  <a:tcPr marL="6017" marR="6017" marT="6017" marB="0" anchor="b"/>
                </a:tc>
                <a:tc>
                  <a:txBody>
                    <a:bodyPr/>
                    <a:lstStyle/>
                    <a:p>
                      <a:pPr algn="l" fontAlgn="b"/>
                      <a:endParaRPr lang="tr-TR" sz="700" b="0" i="0" u="none" strike="noStrike">
                        <a:solidFill>
                          <a:srgbClr val="000000"/>
                        </a:solidFill>
                        <a:effectLst/>
                        <a:latin typeface="Calibri"/>
                      </a:endParaRPr>
                    </a:p>
                  </a:txBody>
                  <a:tcPr marL="6017" marR="6017" marT="6017" marB="0" anchor="b"/>
                </a:tc>
                <a:tc>
                  <a:txBody>
                    <a:bodyPr/>
                    <a:lstStyle/>
                    <a:p>
                      <a:pPr algn="l" fontAlgn="b"/>
                      <a:endParaRPr lang="tr-TR" sz="700" b="0" i="0" u="none" strike="noStrike">
                        <a:solidFill>
                          <a:srgbClr val="000000"/>
                        </a:solidFill>
                        <a:effectLst/>
                        <a:latin typeface="Calibri"/>
                      </a:endParaRPr>
                    </a:p>
                  </a:txBody>
                  <a:tcPr marL="6017" marR="6017" marT="6017" marB="0" anchor="b"/>
                </a:tc>
                <a:tc>
                  <a:txBody>
                    <a:bodyPr/>
                    <a:lstStyle/>
                    <a:p>
                      <a:pPr algn="l" fontAlgn="b"/>
                      <a:endParaRPr lang="tr-TR" sz="700" b="0" i="0" u="none" strike="noStrike">
                        <a:solidFill>
                          <a:srgbClr val="000000"/>
                        </a:solidFill>
                        <a:effectLst/>
                        <a:latin typeface="Calibri"/>
                      </a:endParaRPr>
                    </a:p>
                  </a:txBody>
                  <a:tcPr marL="6017" marR="6017" marT="6017" marB="0" anchor="b"/>
                </a:tc>
              </a:tr>
              <a:tr h="279182">
                <a:tc>
                  <a:txBody>
                    <a:bodyPr/>
                    <a:lstStyle/>
                    <a:p>
                      <a:pPr algn="ctr" fontAlgn="ctr"/>
                      <a:r>
                        <a:rPr lang="tr-TR" sz="500" u="none" strike="noStrike">
                          <a:effectLst/>
                        </a:rPr>
                        <a:t>HAM NOT</a:t>
                      </a:r>
                      <a:endParaRPr lang="tr-TR" sz="500" b="1" i="0" u="none" strike="noStrike">
                        <a:solidFill>
                          <a:srgbClr val="000000"/>
                        </a:solidFill>
                        <a:effectLst/>
                        <a:latin typeface="Calibri"/>
                      </a:endParaRPr>
                    </a:p>
                  </a:txBody>
                  <a:tcPr marL="6017" marR="6017" marT="6017" marB="0" anchor="ctr"/>
                </a:tc>
                <a:tc>
                  <a:txBody>
                    <a:bodyPr/>
                    <a:lstStyle/>
                    <a:p>
                      <a:pPr algn="ctr" fontAlgn="ctr"/>
                      <a:r>
                        <a:rPr lang="tr-TR" sz="500" u="none" strike="noStrike">
                          <a:effectLst/>
                        </a:rPr>
                        <a:t>Z</a:t>
                      </a:r>
                      <a:endParaRPr lang="tr-TR" sz="500" b="1" i="0" u="none" strike="noStrike">
                        <a:solidFill>
                          <a:srgbClr val="000000"/>
                        </a:solidFill>
                        <a:effectLst/>
                        <a:latin typeface="Calibri"/>
                      </a:endParaRPr>
                    </a:p>
                  </a:txBody>
                  <a:tcPr marL="6017" marR="6017" marT="6017" marB="0" anchor="ctr"/>
                </a:tc>
                <a:tc>
                  <a:txBody>
                    <a:bodyPr/>
                    <a:lstStyle/>
                    <a:p>
                      <a:pPr algn="ctr" fontAlgn="ctr"/>
                      <a:r>
                        <a:rPr lang="tr-TR" sz="500" u="none" strike="noStrike">
                          <a:effectLst/>
                        </a:rPr>
                        <a:t>T=(z*10)+50</a:t>
                      </a:r>
                      <a:endParaRPr lang="tr-TR" sz="500" b="1" i="0" u="none" strike="noStrike">
                        <a:solidFill>
                          <a:srgbClr val="000000"/>
                        </a:solidFill>
                        <a:effectLst/>
                        <a:latin typeface="Calibri"/>
                      </a:endParaRPr>
                    </a:p>
                  </a:txBody>
                  <a:tcPr marL="6017" marR="6017" marT="6017" marB="0" anchor="ctr"/>
                </a:tc>
                <a:tc>
                  <a:txBody>
                    <a:bodyPr/>
                    <a:lstStyle/>
                    <a:p>
                      <a:pPr algn="ctr" fontAlgn="ctr"/>
                      <a:r>
                        <a:rPr lang="tr-TR" sz="500" u="none" strike="noStrike">
                          <a:effectLst/>
                        </a:rPr>
                        <a:t>T Skor</a:t>
                      </a:r>
                      <a:endParaRPr lang="tr-TR" sz="500" b="1" i="0" u="none" strike="noStrike">
                        <a:solidFill>
                          <a:srgbClr val="000000"/>
                        </a:solidFill>
                        <a:effectLst/>
                        <a:latin typeface="Calibri"/>
                      </a:endParaRPr>
                    </a:p>
                  </a:txBody>
                  <a:tcPr marL="6017" marR="6017" marT="6017" marB="0" anchor="ctr"/>
                </a:tc>
                <a:tc>
                  <a:txBody>
                    <a:bodyPr/>
                    <a:lstStyle/>
                    <a:p>
                      <a:pPr algn="ctr" fontAlgn="ctr"/>
                      <a:r>
                        <a:rPr lang="tr-TR" sz="500" u="none" strike="noStrike">
                          <a:effectLst/>
                        </a:rPr>
                        <a:t>HARF NOTU</a:t>
                      </a:r>
                      <a:endParaRPr lang="tr-TR" sz="500" b="1" i="0" u="none" strike="noStrike">
                        <a:solidFill>
                          <a:srgbClr val="000000"/>
                        </a:solidFill>
                        <a:effectLst/>
                        <a:latin typeface="Calibri"/>
                      </a:endParaRPr>
                    </a:p>
                  </a:txBody>
                  <a:tcPr marL="6017" marR="6017" marT="6017" marB="0" anchor="ctr"/>
                </a:tc>
                <a:tc>
                  <a:txBody>
                    <a:bodyPr/>
                    <a:lstStyle/>
                    <a:p>
                      <a:pPr algn="ctr" fontAlgn="ctr"/>
                      <a:r>
                        <a:rPr lang="tr-TR" sz="500" u="none" strike="noStrike">
                          <a:effectLst/>
                        </a:rPr>
                        <a:t>DAĞILIM (ÖĞRENCI SAYISI)</a:t>
                      </a:r>
                      <a:endParaRPr lang="tr-TR" sz="500" b="1" i="0" u="none" strike="noStrike">
                        <a:solidFill>
                          <a:srgbClr val="000000"/>
                        </a:solidFill>
                        <a:effectLst/>
                        <a:latin typeface="Calibri"/>
                      </a:endParaRPr>
                    </a:p>
                  </a:txBody>
                  <a:tcPr marL="6017" marR="6017" marT="6017" marB="0" anchor="ctr"/>
                </a:tc>
              </a:tr>
              <a:tr h="152238">
                <a:tc>
                  <a:txBody>
                    <a:bodyPr/>
                    <a:lstStyle/>
                    <a:p>
                      <a:pPr algn="ctr" fontAlgn="ctr"/>
                      <a:r>
                        <a:rPr lang="tr-TR" sz="700" u="none" strike="noStrike">
                          <a:effectLst/>
                        </a:rPr>
                        <a:t>90,00</a:t>
                      </a:r>
                      <a:endParaRPr lang="tr-TR" sz="700" b="0" i="0" u="none" strike="noStrike">
                        <a:solidFill>
                          <a:srgbClr val="000000"/>
                        </a:solidFill>
                        <a:effectLst/>
                        <a:latin typeface="Calibri"/>
                      </a:endParaRPr>
                    </a:p>
                  </a:txBody>
                  <a:tcPr marL="6017" marR="6017" marT="6017" marB="0" anchor="ctr"/>
                </a:tc>
                <a:tc>
                  <a:txBody>
                    <a:bodyPr/>
                    <a:lstStyle/>
                    <a:p>
                      <a:pPr algn="r" fontAlgn="ctr"/>
                      <a:r>
                        <a:rPr lang="tr-TR" sz="700" u="none" strike="noStrike">
                          <a:effectLst/>
                        </a:rPr>
                        <a:t>2,45784</a:t>
                      </a:r>
                      <a:endParaRPr lang="tr-TR" sz="700" b="0" i="0" u="none" strike="noStrike">
                        <a:solidFill>
                          <a:srgbClr val="000000"/>
                        </a:solidFill>
                        <a:effectLst/>
                        <a:latin typeface="Calibri"/>
                      </a:endParaRPr>
                    </a:p>
                  </a:txBody>
                  <a:tcPr marL="6017" marR="6017" marT="6017" marB="0" anchor="ctr"/>
                </a:tc>
                <a:tc>
                  <a:txBody>
                    <a:bodyPr/>
                    <a:lstStyle/>
                    <a:p>
                      <a:pPr algn="r" fontAlgn="ctr"/>
                      <a:r>
                        <a:rPr lang="tr-TR" sz="700" u="none" strike="noStrike">
                          <a:effectLst/>
                        </a:rPr>
                        <a:t>74,57842663</a:t>
                      </a:r>
                      <a:endParaRPr lang="tr-TR" sz="700" b="0" i="0" u="none" strike="noStrike">
                        <a:solidFill>
                          <a:srgbClr val="000000"/>
                        </a:solidFill>
                        <a:effectLst/>
                        <a:latin typeface="Calibri"/>
                      </a:endParaRPr>
                    </a:p>
                  </a:txBody>
                  <a:tcPr marL="6017" marR="6017" marT="6017" marB="0" anchor="ctr"/>
                </a:tc>
                <a:tc>
                  <a:txBody>
                    <a:bodyPr/>
                    <a:lstStyle/>
                    <a:p>
                      <a:pPr algn="ctr" fontAlgn="ctr"/>
                      <a:r>
                        <a:rPr lang="tr-TR" sz="700" u="none" strike="noStrike">
                          <a:effectLst/>
                        </a:rPr>
                        <a:t>74,58</a:t>
                      </a:r>
                      <a:endParaRPr lang="tr-TR" sz="700" b="0" i="0" u="none" strike="noStrike">
                        <a:solidFill>
                          <a:srgbClr val="000000"/>
                        </a:solidFill>
                        <a:effectLst/>
                        <a:latin typeface="Calibri"/>
                      </a:endParaRPr>
                    </a:p>
                  </a:txBody>
                  <a:tcPr marL="6017" marR="6017" marT="6017" marB="0" anchor="ctr"/>
                </a:tc>
                <a:tc>
                  <a:txBody>
                    <a:bodyPr/>
                    <a:lstStyle/>
                    <a:p>
                      <a:pPr algn="ctr" fontAlgn="b"/>
                      <a:r>
                        <a:rPr lang="tr-TR" sz="700" u="none" strike="noStrike">
                          <a:effectLst/>
                        </a:rPr>
                        <a:t>AA</a:t>
                      </a:r>
                      <a:endParaRPr lang="tr-TR" sz="700" b="0" i="0" u="none" strike="noStrike">
                        <a:solidFill>
                          <a:srgbClr val="000000"/>
                        </a:solidFill>
                        <a:effectLst/>
                        <a:latin typeface="Calibri"/>
                      </a:endParaRPr>
                    </a:p>
                  </a:txBody>
                  <a:tcPr marL="6017" marR="6017" marT="6017" marB="0" anchor="b"/>
                </a:tc>
                <a:tc>
                  <a:txBody>
                    <a:bodyPr/>
                    <a:lstStyle/>
                    <a:p>
                      <a:pPr algn="ctr" fontAlgn="ctr"/>
                      <a:r>
                        <a:rPr lang="tr-TR" sz="800" u="none" strike="noStrike">
                          <a:effectLst/>
                        </a:rPr>
                        <a:t>1</a:t>
                      </a:r>
                      <a:endParaRPr lang="tr-TR" sz="800" b="1" i="0" u="none" strike="noStrike">
                        <a:solidFill>
                          <a:srgbClr val="000000"/>
                        </a:solidFill>
                        <a:effectLst/>
                        <a:latin typeface="Calibri"/>
                      </a:endParaRPr>
                    </a:p>
                  </a:txBody>
                  <a:tcPr marL="6017" marR="6017" marT="6017" marB="0" anchor="ctr"/>
                </a:tc>
              </a:tr>
              <a:tr h="152238">
                <a:tc>
                  <a:txBody>
                    <a:bodyPr/>
                    <a:lstStyle/>
                    <a:p>
                      <a:pPr algn="ctr" fontAlgn="ctr"/>
                      <a:r>
                        <a:rPr lang="tr-TR" sz="700" u="none" strike="noStrike">
                          <a:effectLst/>
                        </a:rPr>
                        <a:t>70,00</a:t>
                      </a:r>
                      <a:endParaRPr lang="tr-TR" sz="700" b="0" i="0" u="none" strike="noStrike">
                        <a:solidFill>
                          <a:srgbClr val="000000"/>
                        </a:solidFill>
                        <a:effectLst/>
                        <a:latin typeface="Calibri"/>
                      </a:endParaRPr>
                    </a:p>
                  </a:txBody>
                  <a:tcPr marL="6017" marR="6017" marT="6017" marB="0" anchor="ctr"/>
                </a:tc>
                <a:tc>
                  <a:txBody>
                    <a:bodyPr/>
                    <a:lstStyle/>
                    <a:p>
                      <a:pPr algn="r" fontAlgn="ctr"/>
                      <a:r>
                        <a:rPr lang="tr-TR" sz="700" u="none" strike="noStrike">
                          <a:effectLst/>
                        </a:rPr>
                        <a:t>1,28891</a:t>
                      </a:r>
                      <a:endParaRPr lang="tr-TR" sz="700" b="0" i="0" u="none" strike="noStrike">
                        <a:solidFill>
                          <a:srgbClr val="000000"/>
                        </a:solidFill>
                        <a:effectLst/>
                        <a:latin typeface="Calibri"/>
                      </a:endParaRPr>
                    </a:p>
                  </a:txBody>
                  <a:tcPr marL="6017" marR="6017" marT="6017" marB="0" anchor="ctr"/>
                </a:tc>
                <a:tc>
                  <a:txBody>
                    <a:bodyPr/>
                    <a:lstStyle/>
                    <a:p>
                      <a:pPr algn="r" fontAlgn="ctr"/>
                      <a:r>
                        <a:rPr lang="tr-TR" sz="700" u="none" strike="noStrike">
                          <a:effectLst/>
                        </a:rPr>
                        <a:t>62,88911257</a:t>
                      </a:r>
                      <a:endParaRPr lang="tr-TR" sz="700" b="0" i="0" u="none" strike="noStrike">
                        <a:solidFill>
                          <a:srgbClr val="000000"/>
                        </a:solidFill>
                        <a:effectLst/>
                        <a:latin typeface="Calibri"/>
                      </a:endParaRPr>
                    </a:p>
                  </a:txBody>
                  <a:tcPr marL="6017" marR="6017" marT="6017" marB="0" anchor="ctr"/>
                </a:tc>
                <a:tc>
                  <a:txBody>
                    <a:bodyPr/>
                    <a:lstStyle/>
                    <a:p>
                      <a:pPr algn="ctr" fontAlgn="ctr"/>
                      <a:r>
                        <a:rPr lang="tr-TR" sz="700" u="none" strike="noStrike">
                          <a:effectLst/>
                        </a:rPr>
                        <a:t>62,89</a:t>
                      </a:r>
                      <a:endParaRPr lang="tr-TR" sz="700" b="0" i="0" u="none" strike="noStrike">
                        <a:solidFill>
                          <a:srgbClr val="000000"/>
                        </a:solidFill>
                        <a:effectLst/>
                        <a:latin typeface="Calibri"/>
                      </a:endParaRPr>
                    </a:p>
                  </a:txBody>
                  <a:tcPr marL="6017" marR="6017" marT="6017" marB="0" anchor="ctr"/>
                </a:tc>
                <a:tc>
                  <a:txBody>
                    <a:bodyPr/>
                    <a:lstStyle/>
                    <a:p>
                      <a:pPr algn="ctr" fontAlgn="b"/>
                      <a:r>
                        <a:rPr lang="tr-TR" sz="700" u="none" strike="noStrike">
                          <a:effectLst/>
                        </a:rPr>
                        <a:t>BA</a:t>
                      </a:r>
                      <a:endParaRPr lang="tr-TR" sz="700" b="0" i="0" u="none" strike="noStrike">
                        <a:solidFill>
                          <a:srgbClr val="000000"/>
                        </a:solidFill>
                        <a:effectLst/>
                        <a:latin typeface="Calibri"/>
                      </a:endParaRPr>
                    </a:p>
                  </a:txBody>
                  <a:tcPr marL="6017" marR="6017" marT="6017" marB="0" anchor="b"/>
                </a:tc>
                <a:tc>
                  <a:txBody>
                    <a:bodyPr/>
                    <a:lstStyle/>
                    <a:p>
                      <a:pPr algn="ctr" fontAlgn="ctr"/>
                      <a:r>
                        <a:rPr lang="tr-TR" sz="800" u="none" strike="noStrike">
                          <a:effectLst/>
                        </a:rPr>
                        <a:t>1</a:t>
                      </a:r>
                      <a:endParaRPr lang="tr-TR" sz="800" b="1" i="0" u="none" strike="noStrike">
                        <a:solidFill>
                          <a:srgbClr val="000000"/>
                        </a:solidFill>
                        <a:effectLst/>
                        <a:latin typeface="Calibri"/>
                      </a:endParaRPr>
                    </a:p>
                  </a:txBody>
                  <a:tcPr marL="6017" marR="6017" marT="6017" marB="0" anchor="ctr"/>
                </a:tc>
              </a:tr>
              <a:tr h="152238">
                <a:tc>
                  <a:txBody>
                    <a:bodyPr/>
                    <a:lstStyle/>
                    <a:p>
                      <a:pPr algn="ctr" fontAlgn="ctr"/>
                      <a:r>
                        <a:rPr lang="tr-TR" sz="700" u="none" strike="noStrike">
                          <a:effectLst/>
                        </a:rPr>
                        <a:t>68,20</a:t>
                      </a:r>
                      <a:endParaRPr lang="tr-TR" sz="700" b="0" i="0" u="none" strike="noStrike">
                        <a:solidFill>
                          <a:srgbClr val="000000"/>
                        </a:solidFill>
                        <a:effectLst/>
                        <a:latin typeface="Calibri"/>
                      </a:endParaRPr>
                    </a:p>
                  </a:txBody>
                  <a:tcPr marL="6017" marR="6017" marT="6017" marB="0" anchor="ctr"/>
                </a:tc>
                <a:tc>
                  <a:txBody>
                    <a:bodyPr/>
                    <a:lstStyle/>
                    <a:p>
                      <a:pPr algn="r" fontAlgn="ctr"/>
                      <a:r>
                        <a:rPr lang="tr-TR" sz="700" u="none" strike="noStrike">
                          <a:effectLst/>
                        </a:rPr>
                        <a:t>1,18371</a:t>
                      </a:r>
                      <a:endParaRPr lang="tr-TR" sz="700" b="0" i="0" u="none" strike="noStrike">
                        <a:solidFill>
                          <a:srgbClr val="000000"/>
                        </a:solidFill>
                        <a:effectLst/>
                        <a:latin typeface="Calibri"/>
                      </a:endParaRPr>
                    </a:p>
                  </a:txBody>
                  <a:tcPr marL="6017" marR="6017" marT="6017" marB="0" anchor="ctr"/>
                </a:tc>
                <a:tc>
                  <a:txBody>
                    <a:bodyPr/>
                    <a:lstStyle/>
                    <a:p>
                      <a:pPr algn="r" fontAlgn="ctr"/>
                      <a:r>
                        <a:rPr lang="tr-TR" sz="700" u="none" strike="noStrike">
                          <a:effectLst/>
                        </a:rPr>
                        <a:t>61,83707430</a:t>
                      </a:r>
                      <a:endParaRPr lang="tr-TR" sz="700" b="0" i="0" u="none" strike="noStrike">
                        <a:solidFill>
                          <a:srgbClr val="000000"/>
                        </a:solidFill>
                        <a:effectLst/>
                        <a:latin typeface="Calibri"/>
                      </a:endParaRPr>
                    </a:p>
                  </a:txBody>
                  <a:tcPr marL="6017" marR="6017" marT="6017" marB="0" anchor="ctr"/>
                </a:tc>
                <a:tc>
                  <a:txBody>
                    <a:bodyPr/>
                    <a:lstStyle/>
                    <a:p>
                      <a:pPr algn="ctr" fontAlgn="ctr"/>
                      <a:r>
                        <a:rPr lang="tr-TR" sz="700" u="none" strike="noStrike">
                          <a:effectLst/>
                        </a:rPr>
                        <a:t>61,84</a:t>
                      </a:r>
                      <a:endParaRPr lang="tr-TR" sz="700" b="0" i="0" u="none" strike="noStrike">
                        <a:solidFill>
                          <a:srgbClr val="000000"/>
                        </a:solidFill>
                        <a:effectLst/>
                        <a:latin typeface="Calibri"/>
                      </a:endParaRPr>
                    </a:p>
                  </a:txBody>
                  <a:tcPr marL="6017" marR="6017" marT="6017" marB="0" anchor="ctr"/>
                </a:tc>
                <a:tc>
                  <a:txBody>
                    <a:bodyPr/>
                    <a:lstStyle/>
                    <a:p>
                      <a:pPr algn="ctr" fontAlgn="b"/>
                      <a:r>
                        <a:rPr lang="tr-TR" sz="700" u="none" strike="noStrike">
                          <a:effectLst/>
                        </a:rPr>
                        <a:t>BB</a:t>
                      </a:r>
                      <a:endParaRPr lang="tr-TR" sz="700" b="0" i="0" u="none" strike="noStrike">
                        <a:solidFill>
                          <a:srgbClr val="000000"/>
                        </a:solidFill>
                        <a:effectLst/>
                        <a:latin typeface="Calibri"/>
                      </a:endParaRPr>
                    </a:p>
                  </a:txBody>
                  <a:tcPr marL="6017" marR="6017" marT="6017" marB="0" anchor="b"/>
                </a:tc>
                <a:tc>
                  <a:txBody>
                    <a:bodyPr/>
                    <a:lstStyle/>
                    <a:p>
                      <a:pPr algn="ctr" fontAlgn="ctr"/>
                      <a:r>
                        <a:rPr lang="tr-TR" sz="800" u="none" strike="noStrike">
                          <a:effectLst/>
                        </a:rPr>
                        <a:t>5</a:t>
                      </a:r>
                      <a:endParaRPr lang="tr-TR" sz="800" b="1" i="0" u="none" strike="noStrike">
                        <a:solidFill>
                          <a:srgbClr val="000000"/>
                        </a:solidFill>
                        <a:effectLst/>
                        <a:latin typeface="Calibri"/>
                      </a:endParaRPr>
                    </a:p>
                  </a:txBody>
                  <a:tcPr marL="6017" marR="6017" marT="6017" marB="0" anchor="ctr"/>
                </a:tc>
              </a:tr>
              <a:tr h="152238">
                <a:tc>
                  <a:txBody>
                    <a:bodyPr/>
                    <a:lstStyle/>
                    <a:p>
                      <a:pPr algn="ctr" fontAlgn="ctr"/>
                      <a:r>
                        <a:rPr lang="tr-TR" sz="700" u="none" strike="noStrike">
                          <a:effectLst/>
                        </a:rPr>
                        <a:t>68,00</a:t>
                      </a:r>
                      <a:endParaRPr lang="tr-TR" sz="700" b="0" i="0" u="none" strike="noStrike">
                        <a:solidFill>
                          <a:srgbClr val="000000"/>
                        </a:solidFill>
                        <a:effectLst/>
                        <a:latin typeface="Calibri"/>
                      </a:endParaRPr>
                    </a:p>
                  </a:txBody>
                  <a:tcPr marL="6017" marR="6017" marT="6017" marB="0" anchor="ctr"/>
                </a:tc>
                <a:tc>
                  <a:txBody>
                    <a:bodyPr/>
                    <a:lstStyle/>
                    <a:p>
                      <a:pPr algn="r" fontAlgn="ctr"/>
                      <a:r>
                        <a:rPr lang="tr-TR" sz="700" u="none" strike="noStrike">
                          <a:effectLst/>
                        </a:rPr>
                        <a:t>1,17202</a:t>
                      </a:r>
                      <a:endParaRPr lang="tr-TR" sz="700" b="0" i="0" u="none" strike="noStrike">
                        <a:solidFill>
                          <a:srgbClr val="000000"/>
                        </a:solidFill>
                        <a:effectLst/>
                        <a:latin typeface="Calibri"/>
                      </a:endParaRPr>
                    </a:p>
                  </a:txBody>
                  <a:tcPr marL="6017" marR="6017" marT="6017" marB="0" anchor="ctr"/>
                </a:tc>
                <a:tc>
                  <a:txBody>
                    <a:bodyPr/>
                    <a:lstStyle/>
                    <a:p>
                      <a:pPr algn="r" fontAlgn="ctr"/>
                      <a:r>
                        <a:rPr lang="tr-TR" sz="700" u="none" strike="noStrike">
                          <a:effectLst/>
                        </a:rPr>
                        <a:t>61,72018116</a:t>
                      </a:r>
                      <a:endParaRPr lang="tr-TR" sz="700" b="0" i="0" u="none" strike="noStrike">
                        <a:solidFill>
                          <a:srgbClr val="000000"/>
                        </a:solidFill>
                        <a:effectLst/>
                        <a:latin typeface="Calibri"/>
                      </a:endParaRPr>
                    </a:p>
                  </a:txBody>
                  <a:tcPr marL="6017" marR="6017" marT="6017" marB="0" anchor="ctr"/>
                </a:tc>
                <a:tc>
                  <a:txBody>
                    <a:bodyPr/>
                    <a:lstStyle/>
                    <a:p>
                      <a:pPr algn="ctr" fontAlgn="ctr"/>
                      <a:r>
                        <a:rPr lang="tr-TR" sz="700" u="none" strike="noStrike">
                          <a:effectLst/>
                        </a:rPr>
                        <a:t>61,72</a:t>
                      </a:r>
                      <a:endParaRPr lang="tr-TR" sz="700" b="0" i="0" u="none" strike="noStrike">
                        <a:solidFill>
                          <a:srgbClr val="000000"/>
                        </a:solidFill>
                        <a:effectLst/>
                        <a:latin typeface="Calibri"/>
                      </a:endParaRPr>
                    </a:p>
                  </a:txBody>
                  <a:tcPr marL="6017" marR="6017" marT="6017" marB="0" anchor="ctr"/>
                </a:tc>
                <a:tc>
                  <a:txBody>
                    <a:bodyPr/>
                    <a:lstStyle/>
                    <a:p>
                      <a:pPr algn="ctr" fontAlgn="b"/>
                      <a:r>
                        <a:rPr lang="tr-TR" sz="700" u="none" strike="noStrike">
                          <a:effectLst/>
                        </a:rPr>
                        <a:t>BB</a:t>
                      </a:r>
                      <a:endParaRPr lang="tr-TR" sz="700" b="0" i="0" u="none" strike="noStrike">
                        <a:solidFill>
                          <a:srgbClr val="000000"/>
                        </a:solidFill>
                        <a:effectLst/>
                        <a:latin typeface="Calibri"/>
                      </a:endParaRPr>
                    </a:p>
                  </a:txBody>
                  <a:tcPr marL="6017" marR="6017" marT="6017" marB="0" anchor="b"/>
                </a:tc>
                <a:tc>
                  <a:txBody>
                    <a:bodyPr/>
                    <a:lstStyle/>
                    <a:p>
                      <a:pPr algn="ctr" fontAlgn="ctr"/>
                      <a:endParaRPr lang="tr-TR" sz="800" b="1" i="0" u="none" strike="noStrike">
                        <a:solidFill>
                          <a:srgbClr val="000000"/>
                        </a:solidFill>
                        <a:effectLst/>
                        <a:latin typeface="Calibri"/>
                      </a:endParaRPr>
                    </a:p>
                  </a:txBody>
                  <a:tcPr marL="6017" marR="6017" marT="6017" marB="0" anchor="ctr"/>
                </a:tc>
              </a:tr>
              <a:tr h="152238">
                <a:tc>
                  <a:txBody>
                    <a:bodyPr/>
                    <a:lstStyle/>
                    <a:p>
                      <a:pPr algn="ctr" fontAlgn="ctr"/>
                      <a:r>
                        <a:rPr lang="tr-TR" sz="700" u="none" strike="noStrike">
                          <a:effectLst/>
                        </a:rPr>
                        <a:t>63,70</a:t>
                      </a:r>
                      <a:endParaRPr lang="tr-TR" sz="700" b="0" i="0" u="none" strike="noStrike">
                        <a:solidFill>
                          <a:srgbClr val="000000"/>
                        </a:solidFill>
                        <a:effectLst/>
                        <a:latin typeface="Calibri"/>
                      </a:endParaRPr>
                    </a:p>
                  </a:txBody>
                  <a:tcPr marL="6017" marR="6017" marT="6017" marB="0" anchor="ctr"/>
                </a:tc>
                <a:tc>
                  <a:txBody>
                    <a:bodyPr/>
                    <a:lstStyle/>
                    <a:p>
                      <a:pPr algn="r" fontAlgn="ctr"/>
                      <a:r>
                        <a:rPr lang="tr-TR" sz="700" u="none" strike="noStrike">
                          <a:effectLst/>
                        </a:rPr>
                        <a:t>0,92070</a:t>
                      </a:r>
                      <a:endParaRPr lang="tr-TR" sz="700" b="0" i="0" u="none" strike="noStrike">
                        <a:solidFill>
                          <a:srgbClr val="000000"/>
                        </a:solidFill>
                        <a:effectLst/>
                        <a:latin typeface="Calibri"/>
                      </a:endParaRPr>
                    </a:p>
                  </a:txBody>
                  <a:tcPr marL="6017" marR="6017" marT="6017" marB="0" anchor="ctr"/>
                </a:tc>
                <a:tc>
                  <a:txBody>
                    <a:bodyPr/>
                    <a:lstStyle/>
                    <a:p>
                      <a:pPr algn="r" fontAlgn="ctr"/>
                      <a:r>
                        <a:rPr lang="tr-TR" sz="700" u="none" strike="noStrike">
                          <a:effectLst/>
                        </a:rPr>
                        <a:t>59,20697864</a:t>
                      </a:r>
                      <a:endParaRPr lang="tr-TR" sz="700" b="0" i="0" u="none" strike="noStrike">
                        <a:solidFill>
                          <a:srgbClr val="000000"/>
                        </a:solidFill>
                        <a:effectLst/>
                        <a:latin typeface="Calibri"/>
                      </a:endParaRPr>
                    </a:p>
                  </a:txBody>
                  <a:tcPr marL="6017" marR="6017" marT="6017" marB="0" anchor="ctr"/>
                </a:tc>
                <a:tc>
                  <a:txBody>
                    <a:bodyPr/>
                    <a:lstStyle/>
                    <a:p>
                      <a:pPr algn="ctr" fontAlgn="ctr"/>
                      <a:r>
                        <a:rPr lang="tr-TR" sz="700" u="none" strike="noStrike">
                          <a:effectLst/>
                        </a:rPr>
                        <a:t>59,21</a:t>
                      </a:r>
                      <a:endParaRPr lang="tr-TR" sz="700" b="0" i="0" u="none" strike="noStrike">
                        <a:solidFill>
                          <a:srgbClr val="000000"/>
                        </a:solidFill>
                        <a:effectLst/>
                        <a:latin typeface="Calibri"/>
                      </a:endParaRPr>
                    </a:p>
                  </a:txBody>
                  <a:tcPr marL="6017" marR="6017" marT="6017" marB="0" anchor="ctr"/>
                </a:tc>
                <a:tc>
                  <a:txBody>
                    <a:bodyPr/>
                    <a:lstStyle/>
                    <a:p>
                      <a:pPr algn="ctr" fontAlgn="b"/>
                      <a:r>
                        <a:rPr lang="tr-TR" sz="700" u="none" strike="noStrike">
                          <a:effectLst/>
                        </a:rPr>
                        <a:t>BB</a:t>
                      </a:r>
                      <a:endParaRPr lang="tr-TR" sz="700" b="0" i="0" u="none" strike="noStrike">
                        <a:solidFill>
                          <a:srgbClr val="000000"/>
                        </a:solidFill>
                        <a:effectLst/>
                        <a:latin typeface="Calibri"/>
                      </a:endParaRPr>
                    </a:p>
                  </a:txBody>
                  <a:tcPr marL="6017" marR="6017" marT="6017" marB="0" anchor="b"/>
                </a:tc>
                <a:tc>
                  <a:txBody>
                    <a:bodyPr/>
                    <a:lstStyle/>
                    <a:p>
                      <a:pPr algn="ctr" fontAlgn="ctr"/>
                      <a:endParaRPr lang="tr-TR" sz="800" b="1" i="0" u="none" strike="noStrike">
                        <a:solidFill>
                          <a:srgbClr val="000000"/>
                        </a:solidFill>
                        <a:effectLst/>
                        <a:latin typeface="Calibri"/>
                      </a:endParaRPr>
                    </a:p>
                  </a:txBody>
                  <a:tcPr marL="6017" marR="6017" marT="6017" marB="0" anchor="ctr"/>
                </a:tc>
              </a:tr>
              <a:tr h="152238">
                <a:tc>
                  <a:txBody>
                    <a:bodyPr/>
                    <a:lstStyle/>
                    <a:p>
                      <a:pPr algn="ctr" fontAlgn="ctr"/>
                      <a:r>
                        <a:rPr lang="tr-TR" sz="700" u="none" strike="noStrike">
                          <a:effectLst/>
                        </a:rPr>
                        <a:t>62,00</a:t>
                      </a:r>
                      <a:endParaRPr lang="tr-TR" sz="700" b="0" i="0" u="none" strike="noStrike">
                        <a:solidFill>
                          <a:srgbClr val="000000"/>
                        </a:solidFill>
                        <a:effectLst/>
                        <a:latin typeface="Calibri"/>
                      </a:endParaRPr>
                    </a:p>
                  </a:txBody>
                  <a:tcPr marL="6017" marR="6017" marT="6017" marB="0" anchor="ctr"/>
                </a:tc>
                <a:tc>
                  <a:txBody>
                    <a:bodyPr/>
                    <a:lstStyle/>
                    <a:p>
                      <a:pPr algn="r" fontAlgn="ctr"/>
                      <a:r>
                        <a:rPr lang="tr-TR" sz="700" u="none" strike="noStrike">
                          <a:effectLst/>
                        </a:rPr>
                        <a:t>0,82134</a:t>
                      </a:r>
                      <a:endParaRPr lang="tr-TR" sz="700" b="0" i="0" u="none" strike="noStrike">
                        <a:solidFill>
                          <a:srgbClr val="000000"/>
                        </a:solidFill>
                        <a:effectLst/>
                        <a:latin typeface="Calibri"/>
                      </a:endParaRPr>
                    </a:p>
                  </a:txBody>
                  <a:tcPr marL="6017" marR="6017" marT="6017" marB="0" anchor="ctr"/>
                </a:tc>
                <a:tc>
                  <a:txBody>
                    <a:bodyPr/>
                    <a:lstStyle/>
                    <a:p>
                      <a:pPr algn="r" fontAlgn="ctr"/>
                      <a:r>
                        <a:rPr lang="tr-TR" sz="700" u="none" strike="noStrike">
                          <a:effectLst/>
                        </a:rPr>
                        <a:t>58,21338694</a:t>
                      </a:r>
                      <a:endParaRPr lang="tr-TR" sz="700" b="0" i="0" u="none" strike="noStrike">
                        <a:solidFill>
                          <a:srgbClr val="000000"/>
                        </a:solidFill>
                        <a:effectLst/>
                        <a:latin typeface="Calibri"/>
                      </a:endParaRPr>
                    </a:p>
                  </a:txBody>
                  <a:tcPr marL="6017" marR="6017" marT="6017" marB="0" anchor="ctr"/>
                </a:tc>
                <a:tc>
                  <a:txBody>
                    <a:bodyPr/>
                    <a:lstStyle/>
                    <a:p>
                      <a:pPr algn="ctr" fontAlgn="ctr"/>
                      <a:r>
                        <a:rPr lang="tr-TR" sz="700" u="none" strike="noStrike">
                          <a:effectLst/>
                        </a:rPr>
                        <a:t>58,21</a:t>
                      </a:r>
                      <a:endParaRPr lang="tr-TR" sz="700" b="0" i="0" u="none" strike="noStrike">
                        <a:solidFill>
                          <a:srgbClr val="000000"/>
                        </a:solidFill>
                        <a:effectLst/>
                        <a:latin typeface="Calibri"/>
                      </a:endParaRPr>
                    </a:p>
                  </a:txBody>
                  <a:tcPr marL="6017" marR="6017" marT="6017" marB="0" anchor="ctr"/>
                </a:tc>
                <a:tc>
                  <a:txBody>
                    <a:bodyPr/>
                    <a:lstStyle/>
                    <a:p>
                      <a:pPr algn="ctr" fontAlgn="b"/>
                      <a:r>
                        <a:rPr lang="tr-TR" sz="700" u="none" strike="noStrike">
                          <a:effectLst/>
                        </a:rPr>
                        <a:t>BB</a:t>
                      </a:r>
                      <a:endParaRPr lang="tr-TR" sz="700" b="0" i="0" u="none" strike="noStrike">
                        <a:solidFill>
                          <a:srgbClr val="000000"/>
                        </a:solidFill>
                        <a:effectLst/>
                        <a:latin typeface="Calibri"/>
                      </a:endParaRPr>
                    </a:p>
                  </a:txBody>
                  <a:tcPr marL="6017" marR="6017" marT="6017" marB="0" anchor="b"/>
                </a:tc>
                <a:tc>
                  <a:txBody>
                    <a:bodyPr/>
                    <a:lstStyle/>
                    <a:p>
                      <a:pPr algn="ctr" fontAlgn="ctr"/>
                      <a:endParaRPr lang="tr-TR" sz="800" b="1" i="0" u="none" strike="noStrike">
                        <a:solidFill>
                          <a:srgbClr val="000000"/>
                        </a:solidFill>
                        <a:effectLst/>
                        <a:latin typeface="Calibri"/>
                      </a:endParaRPr>
                    </a:p>
                  </a:txBody>
                  <a:tcPr marL="6017" marR="6017" marT="6017" marB="0" anchor="ctr"/>
                </a:tc>
              </a:tr>
              <a:tr h="152238">
                <a:tc>
                  <a:txBody>
                    <a:bodyPr/>
                    <a:lstStyle/>
                    <a:p>
                      <a:pPr algn="ctr" fontAlgn="ctr"/>
                      <a:r>
                        <a:rPr lang="tr-TR" sz="700" u="none" strike="noStrike">
                          <a:effectLst/>
                        </a:rPr>
                        <a:t>61,40</a:t>
                      </a:r>
                      <a:endParaRPr lang="tr-TR" sz="700" b="0" i="0" u="none" strike="noStrike">
                        <a:solidFill>
                          <a:srgbClr val="000000"/>
                        </a:solidFill>
                        <a:effectLst/>
                        <a:latin typeface="Calibri"/>
                      </a:endParaRPr>
                    </a:p>
                  </a:txBody>
                  <a:tcPr marL="6017" marR="6017" marT="6017" marB="0" anchor="ctr"/>
                </a:tc>
                <a:tc>
                  <a:txBody>
                    <a:bodyPr/>
                    <a:lstStyle/>
                    <a:p>
                      <a:pPr algn="r" fontAlgn="ctr"/>
                      <a:r>
                        <a:rPr lang="tr-TR" sz="700" u="none" strike="noStrike">
                          <a:effectLst/>
                        </a:rPr>
                        <a:t>0,78627</a:t>
                      </a:r>
                      <a:endParaRPr lang="tr-TR" sz="700" b="0" i="0" u="none" strike="noStrike">
                        <a:solidFill>
                          <a:srgbClr val="000000"/>
                        </a:solidFill>
                        <a:effectLst/>
                        <a:latin typeface="Calibri"/>
                      </a:endParaRPr>
                    </a:p>
                  </a:txBody>
                  <a:tcPr marL="6017" marR="6017" marT="6017" marB="0" anchor="ctr"/>
                </a:tc>
                <a:tc>
                  <a:txBody>
                    <a:bodyPr/>
                    <a:lstStyle/>
                    <a:p>
                      <a:pPr algn="r" fontAlgn="ctr"/>
                      <a:r>
                        <a:rPr lang="tr-TR" sz="700" u="none" strike="noStrike">
                          <a:effectLst/>
                        </a:rPr>
                        <a:t>57,86270752</a:t>
                      </a:r>
                      <a:endParaRPr lang="tr-TR" sz="700" b="0" i="0" u="none" strike="noStrike">
                        <a:solidFill>
                          <a:srgbClr val="000000"/>
                        </a:solidFill>
                        <a:effectLst/>
                        <a:latin typeface="Calibri"/>
                      </a:endParaRPr>
                    </a:p>
                  </a:txBody>
                  <a:tcPr marL="6017" marR="6017" marT="6017" marB="0" anchor="ctr"/>
                </a:tc>
                <a:tc>
                  <a:txBody>
                    <a:bodyPr/>
                    <a:lstStyle/>
                    <a:p>
                      <a:pPr algn="ctr" fontAlgn="ctr"/>
                      <a:r>
                        <a:rPr lang="tr-TR" sz="700" u="none" strike="noStrike">
                          <a:effectLst/>
                        </a:rPr>
                        <a:t>57,86</a:t>
                      </a:r>
                      <a:endParaRPr lang="tr-TR" sz="700" b="0" i="0" u="none" strike="noStrike">
                        <a:solidFill>
                          <a:srgbClr val="000000"/>
                        </a:solidFill>
                        <a:effectLst/>
                        <a:latin typeface="Calibri"/>
                      </a:endParaRPr>
                    </a:p>
                  </a:txBody>
                  <a:tcPr marL="6017" marR="6017" marT="6017" marB="0" anchor="ctr"/>
                </a:tc>
                <a:tc>
                  <a:txBody>
                    <a:bodyPr/>
                    <a:lstStyle/>
                    <a:p>
                      <a:pPr algn="ctr" fontAlgn="b"/>
                      <a:r>
                        <a:rPr lang="tr-TR" sz="700" u="none" strike="noStrike">
                          <a:effectLst/>
                        </a:rPr>
                        <a:t>BB</a:t>
                      </a:r>
                      <a:endParaRPr lang="tr-TR" sz="700" b="0" i="0" u="none" strike="noStrike">
                        <a:solidFill>
                          <a:srgbClr val="000000"/>
                        </a:solidFill>
                        <a:effectLst/>
                        <a:latin typeface="Calibri"/>
                      </a:endParaRPr>
                    </a:p>
                  </a:txBody>
                  <a:tcPr marL="6017" marR="6017" marT="6017" marB="0" anchor="b"/>
                </a:tc>
                <a:tc>
                  <a:txBody>
                    <a:bodyPr/>
                    <a:lstStyle/>
                    <a:p>
                      <a:pPr algn="ctr" fontAlgn="ctr"/>
                      <a:endParaRPr lang="tr-TR" sz="800" b="1" i="0" u="none" strike="noStrike">
                        <a:solidFill>
                          <a:srgbClr val="000000"/>
                        </a:solidFill>
                        <a:effectLst/>
                        <a:latin typeface="Calibri"/>
                      </a:endParaRPr>
                    </a:p>
                  </a:txBody>
                  <a:tcPr marL="6017" marR="6017" marT="6017" marB="0" anchor="ctr"/>
                </a:tc>
              </a:tr>
              <a:tr h="152238">
                <a:tc>
                  <a:txBody>
                    <a:bodyPr/>
                    <a:lstStyle/>
                    <a:p>
                      <a:pPr algn="ctr" fontAlgn="ctr"/>
                      <a:r>
                        <a:rPr lang="tr-TR" sz="700" u="none" strike="noStrike">
                          <a:effectLst/>
                        </a:rPr>
                        <a:t>57,60</a:t>
                      </a:r>
                      <a:endParaRPr lang="tr-TR" sz="700" b="0" i="0" u="none" strike="noStrike">
                        <a:solidFill>
                          <a:srgbClr val="000000"/>
                        </a:solidFill>
                        <a:effectLst/>
                        <a:latin typeface="Calibri"/>
                      </a:endParaRPr>
                    </a:p>
                  </a:txBody>
                  <a:tcPr marL="6017" marR="6017" marT="6017" marB="0" anchor="ctr"/>
                </a:tc>
                <a:tc>
                  <a:txBody>
                    <a:bodyPr/>
                    <a:lstStyle/>
                    <a:p>
                      <a:pPr algn="r" fontAlgn="ctr"/>
                      <a:r>
                        <a:rPr lang="tr-TR" sz="700" u="none" strike="noStrike">
                          <a:effectLst/>
                        </a:rPr>
                        <a:t>0,56417</a:t>
                      </a:r>
                      <a:endParaRPr lang="tr-TR" sz="700" b="0" i="0" u="none" strike="noStrike">
                        <a:solidFill>
                          <a:srgbClr val="000000"/>
                        </a:solidFill>
                        <a:effectLst/>
                        <a:latin typeface="Calibri"/>
                      </a:endParaRPr>
                    </a:p>
                  </a:txBody>
                  <a:tcPr marL="6017" marR="6017" marT="6017" marB="0" anchor="ctr"/>
                </a:tc>
                <a:tc>
                  <a:txBody>
                    <a:bodyPr/>
                    <a:lstStyle/>
                    <a:p>
                      <a:pPr algn="r" fontAlgn="ctr"/>
                      <a:r>
                        <a:rPr lang="tr-TR" sz="700" u="none" strike="noStrike">
                          <a:effectLst/>
                        </a:rPr>
                        <a:t>55,64173785</a:t>
                      </a:r>
                      <a:endParaRPr lang="tr-TR" sz="700" b="0" i="0" u="none" strike="noStrike">
                        <a:solidFill>
                          <a:srgbClr val="000000"/>
                        </a:solidFill>
                        <a:effectLst/>
                        <a:latin typeface="Calibri"/>
                      </a:endParaRPr>
                    </a:p>
                  </a:txBody>
                  <a:tcPr marL="6017" marR="6017" marT="6017" marB="0" anchor="ctr"/>
                </a:tc>
                <a:tc>
                  <a:txBody>
                    <a:bodyPr/>
                    <a:lstStyle/>
                    <a:p>
                      <a:pPr algn="ctr" fontAlgn="ctr"/>
                      <a:r>
                        <a:rPr lang="tr-TR" sz="700" u="none" strike="noStrike">
                          <a:effectLst/>
                        </a:rPr>
                        <a:t>55,64</a:t>
                      </a:r>
                      <a:endParaRPr lang="tr-TR" sz="700" b="0" i="0" u="none" strike="noStrike">
                        <a:solidFill>
                          <a:srgbClr val="000000"/>
                        </a:solidFill>
                        <a:effectLst/>
                        <a:latin typeface="Calibri"/>
                      </a:endParaRPr>
                    </a:p>
                  </a:txBody>
                  <a:tcPr marL="6017" marR="6017" marT="6017" marB="0" anchor="ctr"/>
                </a:tc>
                <a:tc>
                  <a:txBody>
                    <a:bodyPr/>
                    <a:lstStyle/>
                    <a:p>
                      <a:pPr algn="ctr" fontAlgn="b"/>
                      <a:r>
                        <a:rPr lang="tr-TR" sz="700" u="none" strike="noStrike">
                          <a:effectLst/>
                        </a:rPr>
                        <a:t>CB</a:t>
                      </a:r>
                      <a:endParaRPr lang="tr-TR" sz="700" b="0" i="0" u="none" strike="noStrike">
                        <a:solidFill>
                          <a:srgbClr val="000000"/>
                        </a:solidFill>
                        <a:effectLst/>
                        <a:latin typeface="Calibri"/>
                      </a:endParaRPr>
                    </a:p>
                  </a:txBody>
                  <a:tcPr marL="6017" marR="6017" marT="6017" marB="0" anchor="b"/>
                </a:tc>
                <a:tc>
                  <a:txBody>
                    <a:bodyPr/>
                    <a:lstStyle/>
                    <a:p>
                      <a:pPr algn="ctr" fontAlgn="ctr"/>
                      <a:r>
                        <a:rPr lang="tr-TR" sz="800" u="none" strike="noStrike">
                          <a:effectLst/>
                        </a:rPr>
                        <a:t>9</a:t>
                      </a:r>
                      <a:endParaRPr lang="tr-TR" sz="800" b="1" i="0" u="none" strike="noStrike">
                        <a:solidFill>
                          <a:srgbClr val="000000"/>
                        </a:solidFill>
                        <a:effectLst/>
                        <a:latin typeface="Calibri"/>
                      </a:endParaRPr>
                    </a:p>
                  </a:txBody>
                  <a:tcPr marL="6017" marR="6017" marT="6017" marB="0" anchor="ctr"/>
                </a:tc>
              </a:tr>
              <a:tr h="152238">
                <a:tc>
                  <a:txBody>
                    <a:bodyPr/>
                    <a:lstStyle/>
                    <a:p>
                      <a:pPr algn="ctr" fontAlgn="ctr"/>
                      <a:r>
                        <a:rPr lang="tr-TR" sz="700" u="none" strike="noStrike">
                          <a:effectLst/>
                        </a:rPr>
                        <a:t>56,80</a:t>
                      </a:r>
                      <a:endParaRPr lang="tr-TR" sz="700" b="0" i="0" u="none" strike="noStrike">
                        <a:solidFill>
                          <a:srgbClr val="000000"/>
                        </a:solidFill>
                        <a:effectLst/>
                        <a:latin typeface="Calibri"/>
                      </a:endParaRPr>
                    </a:p>
                  </a:txBody>
                  <a:tcPr marL="6017" marR="6017" marT="6017" marB="0" anchor="ctr"/>
                </a:tc>
                <a:tc>
                  <a:txBody>
                    <a:bodyPr/>
                    <a:lstStyle/>
                    <a:p>
                      <a:pPr algn="r" fontAlgn="ctr"/>
                      <a:r>
                        <a:rPr lang="tr-TR" sz="700" u="none" strike="noStrike">
                          <a:effectLst/>
                        </a:rPr>
                        <a:t>0,51742</a:t>
                      </a:r>
                      <a:endParaRPr lang="tr-TR" sz="700" b="0" i="0" u="none" strike="noStrike">
                        <a:solidFill>
                          <a:srgbClr val="000000"/>
                        </a:solidFill>
                        <a:effectLst/>
                        <a:latin typeface="Calibri"/>
                      </a:endParaRPr>
                    </a:p>
                  </a:txBody>
                  <a:tcPr marL="6017" marR="6017" marT="6017" marB="0" anchor="ctr"/>
                </a:tc>
                <a:tc>
                  <a:txBody>
                    <a:bodyPr/>
                    <a:lstStyle/>
                    <a:p>
                      <a:pPr algn="r" fontAlgn="ctr"/>
                      <a:r>
                        <a:rPr lang="tr-TR" sz="700" u="none" strike="noStrike">
                          <a:effectLst/>
                        </a:rPr>
                        <a:t>55,17416528</a:t>
                      </a:r>
                      <a:endParaRPr lang="tr-TR" sz="700" b="0" i="0" u="none" strike="noStrike">
                        <a:solidFill>
                          <a:srgbClr val="000000"/>
                        </a:solidFill>
                        <a:effectLst/>
                        <a:latin typeface="Calibri"/>
                      </a:endParaRPr>
                    </a:p>
                  </a:txBody>
                  <a:tcPr marL="6017" marR="6017" marT="6017" marB="0" anchor="ctr"/>
                </a:tc>
                <a:tc>
                  <a:txBody>
                    <a:bodyPr/>
                    <a:lstStyle/>
                    <a:p>
                      <a:pPr algn="ctr" fontAlgn="ctr"/>
                      <a:r>
                        <a:rPr lang="tr-TR" sz="700" u="none" strike="noStrike">
                          <a:effectLst/>
                        </a:rPr>
                        <a:t>55,17</a:t>
                      </a:r>
                      <a:endParaRPr lang="tr-TR" sz="700" b="0" i="0" u="none" strike="noStrike">
                        <a:solidFill>
                          <a:srgbClr val="000000"/>
                        </a:solidFill>
                        <a:effectLst/>
                        <a:latin typeface="Calibri"/>
                      </a:endParaRPr>
                    </a:p>
                  </a:txBody>
                  <a:tcPr marL="6017" marR="6017" marT="6017" marB="0" anchor="ctr"/>
                </a:tc>
                <a:tc>
                  <a:txBody>
                    <a:bodyPr/>
                    <a:lstStyle/>
                    <a:p>
                      <a:pPr algn="ctr" fontAlgn="b"/>
                      <a:r>
                        <a:rPr lang="tr-TR" sz="700" u="none" strike="noStrike">
                          <a:effectLst/>
                        </a:rPr>
                        <a:t>CB</a:t>
                      </a:r>
                      <a:endParaRPr lang="tr-TR" sz="700" b="0" i="0" u="none" strike="noStrike">
                        <a:solidFill>
                          <a:srgbClr val="000000"/>
                        </a:solidFill>
                        <a:effectLst/>
                        <a:latin typeface="Calibri"/>
                      </a:endParaRPr>
                    </a:p>
                  </a:txBody>
                  <a:tcPr marL="6017" marR="6017" marT="6017" marB="0" anchor="b"/>
                </a:tc>
                <a:tc>
                  <a:txBody>
                    <a:bodyPr/>
                    <a:lstStyle/>
                    <a:p>
                      <a:pPr algn="ctr" fontAlgn="ctr"/>
                      <a:endParaRPr lang="tr-TR" sz="800" b="1" i="0" u="none" strike="noStrike">
                        <a:solidFill>
                          <a:srgbClr val="000000"/>
                        </a:solidFill>
                        <a:effectLst/>
                        <a:latin typeface="Calibri"/>
                      </a:endParaRPr>
                    </a:p>
                  </a:txBody>
                  <a:tcPr marL="6017" marR="6017" marT="6017" marB="0" anchor="ctr"/>
                </a:tc>
              </a:tr>
              <a:tr h="152238">
                <a:tc>
                  <a:txBody>
                    <a:bodyPr/>
                    <a:lstStyle/>
                    <a:p>
                      <a:pPr algn="ctr" fontAlgn="ctr"/>
                      <a:r>
                        <a:rPr lang="tr-TR" sz="700" u="none" strike="noStrike">
                          <a:effectLst/>
                        </a:rPr>
                        <a:t>56,40</a:t>
                      </a:r>
                      <a:endParaRPr lang="tr-TR" sz="700" b="0" i="0" u="none" strike="noStrike">
                        <a:solidFill>
                          <a:srgbClr val="000000"/>
                        </a:solidFill>
                        <a:effectLst/>
                        <a:latin typeface="Calibri"/>
                      </a:endParaRPr>
                    </a:p>
                  </a:txBody>
                  <a:tcPr marL="6017" marR="6017" marT="6017" marB="0" anchor="ctr"/>
                </a:tc>
                <a:tc>
                  <a:txBody>
                    <a:bodyPr/>
                    <a:lstStyle/>
                    <a:p>
                      <a:pPr algn="r" fontAlgn="ctr"/>
                      <a:r>
                        <a:rPr lang="tr-TR" sz="700" u="none" strike="noStrike">
                          <a:effectLst/>
                        </a:rPr>
                        <a:t>0,49404</a:t>
                      </a:r>
                      <a:endParaRPr lang="tr-TR" sz="700" b="0" i="0" u="none" strike="noStrike">
                        <a:solidFill>
                          <a:srgbClr val="000000"/>
                        </a:solidFill>
                        <a:effectLst/>
                        <a:latin typeface="Calibri"/>
                      </a:endParaRPr>
                    </a:p>
                  </a:txBody>
                  <a:tcPr marL="6017" marR="6017" marT="6017" marB="0" anchor="ctr"/>
                </a:tc>
                <a:tc>
                  <a:txBody>
                    <a:bodyPr/>
                    <a:lstStyle/>
                    <a:p>
                      <a:pPr algn="r" fontAlgn="ctr"/>
                      <a:r>
                        <a:rPr lang="tr-TR" sz="700" u="none" strike="noStrike">
                          <a:effectLst/>
                        </a:rPr>
                        <a:t>54,94037900</a:t>
                      </a:r>
                      <a:endParaRPr lang="tr-TR" sz="700" b="0" i="0" u="none" strike="noStrike">
                        <a:solidFill>
                          <a:srgbClr val="000000"/>
                        </a:solidFill>
                        <a:effectLst/>
                        <a:latin typeface="Calibri"/>
                      </a:endParaRPr>
                    </a:p>
                  </a:txBody>
                  <a:tcPr marL="6017" marR="6017" marT="6017" marB="0" anchor="ctr"/>
                </a:tc>
                <a:tc>
                  <a:txBody>
                    <a:bodyPr/>
                    <a:lstStyle/>
                    <a:p>
                      <a:pPr algn="ctr" fontAlgn="ctr"/>
                      <a:r>
                        <a:rPr lang="tr-TR" sz="700" u="none" strike="noStrike">
                          <a:effectLst/>
                        </a:rPr>
                        <a:t>54,94</a:t>
                      </a:r>
                      <a:endParaRPr lang="tr-TR" sz="700" b="0" i="0" u="none" strike="noStrike">
                        <a:solidFill>
                          <a:srgbClr val="000000"/>
                        </a:solidFill>
                        <a:effectLst/>
                        <a:latin typeface="Calibri"/>
                      </a:endParaRPr>
                    </a:p>
                  </a:txBody>
                  <a:tcPr marL="6017" marR="6017" marT="6017" marB="0" anchor="ctr"/>
                </a:tc>
                <a:tc>
                  <a:txBody>
                    <a:bodyPr/>
                    <a:lstStyle/>
                    <a:p>
                      <a:pPr algn="ctr" fontAlgn="b"/>
                      <a:r>
                        <a:rPr lang="tr-TR" sz="700" u="none" strike="noStrike">
                          <a:effectLst/>
                        </a:rPr>
                        <a:t>CB</a:t>
                      </a:r>
                      <a:endParaRPr lang="tr-TR" sz="700" b="0" i="0" u="none" strike="noStrike">
                        <a:solidFill>
                          <a:srgbClr val="000000"/>
                        </a:solidFill>
                        <a:effectLst/>
                        <a:latin typeface="Calibri"/>
                      </a:endParaRPr>
                    </a:p>
                  </a:txBody>
                  <a:tcPr marL="6017" marR="6017" marT="6017" marB="0" anchor="b"/>
                </a:tc>
                <a:tc>
                  <a:txBody>
                    <a:bodyPr/>
                    <a:lstStyle/>
                    <a:p>
                      <a:pPr algn="ctr" fontAlgn="ctr"/>
                      <a:endParaRPr lang="tr-TR" sz="800" b="1" i="0" u="none" strike="noStrike">
                        <a:solidFill>
                          <a:srgbClr val="000000"/>
                        </a:solidFill>
                        <a:effectLst/>
                        <a:latin typeface="Calibri"/>
                      </a:endParaRPr>
                    </a:p>
                  </a:txBody>
                  <a:tcPr marL="6017" marR="6017" marT="6017" marB="0" anchor="ctr"/>
                </a:tc>
              </a:tr>
              <a:tr h="152238">
                <a:tc>
                  <a:txBody>
                    <a:bodyPr/>
                    <a:lstStyle/>
                    <a:p>
                      <a:pPr algn="ctr" fontAlgn="ctr"/>
                      <a:r>
                        <a:rPr lang="tr-TR" sz="700" u="none" strike="noStrike">
                          <a:effectLst/>
                        </a:rPr>
                        <a:t>56,30</a:t>
                      </a:r>
                      <a:endParaRPr lang="tr-TR" sz="700" b="0" i="0" u="none" strike="noStrike">
                        <a:solidFill>
                          <a:srgbClr val="000000"/>
                        </a:solidFill>
                        <a:effectLst/>
                        <a:latin typeface="Calibri"/>
                      </a:endParaRPr>
                    </a:p>
                  </a:txBody>
                  <a:tcPr marL="6017" marR="6017" marT="6017" marB="0" anchor="ctr"/>
                </a:tc>
                <a:tc>
                  <a:txBody>
                    <a:bodyPr/>
                    <a:lstStyle/>
                    <a:p>
                      <a:pPr algn="r" fontAlgn="ctr"/>
                      <a:r>
                        <a:rPr lang="tr-TR" sz="700" u="none" strike="noStrike">
                          <a:effectLst/>
                        </a:rPr>
                        <a:t>0,48819</a:t>
                      </a:r>
                      <a:endParaRPr lang="tr-TR" sz="700" b="0" i="0" u="none" strike="noStrike">
                        <a:solidFill>
                          <a:srgbClr val="000000"/>
                        </a:solidFill>
                        <a:effectLst/>
                        <a:latin typeface="Calibri"/>
                      </a:endParaRPr>
                    </a:p>
                  </a:txBody>
                  <a:tcPr marL="6017" marR="6017" marT="6017" marB="0" anchor="ctr"/>
                </a:tc>
                <a:tc>
                  <a:txBody>
                    <a:bodyPr/>
                    <a:lstStyle/>
                    <a:p>
                      <a:pPr algn="r" fontAlgn="ctr"/>
                      <a:r>
                        <a:rPr lang="tr-TR" sz="700" u="none" strike="noStrike">
                          <a:effectLst/>
                        </a:rPr>
                        <a:t>54,88193243</a:t>
                      </a:r>
                      <a:endParaRPr lang="tr-TR" sz="700" b="0" i="0" u="none" strike="noStrike">
                        <a:solidFill>
                          <a:srgbClr val="000000"/>
                        </a:solidFill>
                        <a:effectLst/>
                        <a:latin typeface="Calibri"/>
                      </a:endParaRPr>
                    </a:p>
                  </a:txBody>
                  <a:tcPr marL="6017" marR="6017" marT="6017" marB="0" anchor="ctr"/>
                </a:tc>
                <a:tc>
                  <a:txBody>
                    <a:bodyPr/>
                    <a:lstStyle/>
                    <a:p>
                      <a:pPr algn="ctr" fontAlgn="ctr"/>
                      <a:r>
                        <a:rPr lang="tr-TR" sz="700" u="none" strike="noStrike">
                          <a:effectLst/>
                        </a:rPr>
                        <a:t>54,88</a:t>
                      </a:r>
                      <a:endParaRPr lang="tr-TR" sz="700" b="0" i="0" u="none" strike="noStrike">
                        <a:solidFill>
                          <a:srgbClr val="000000"/>
                        </a:solidFill>
                        <a:effectLst/>
                        <a:latin typeface="Calibri"/>
                      </a:endParaRPr>
                    </a:p>
                  </a:txBody>
                  <a:tcPr marL="6017" marR="6017" marT="6017" marB="0" anchor="ctr"/>
                </a:tc>
                <a:tc>
                  <a:txBody>
                    <a:bodyPr/>
                    <a:lstStyle/>
                    <a:p>
                      <a:pPr algn="ctr" fontAlgn="b"/>
                      <a:r>
                        <a:rPr lang="tr-TR" sz="700" u="none" strike="noStrike">
                          <a:effectLst/>
                        </a:rPr>
                        <a:t>CB</a:t>
                      </a:r>
                      <a:endParaRPr lang="tr-TR" sz="700" b="0" i="0" u="none" strike="noStrike">
                        <a:solidFill>
                          <a:srgbClr val="000000"/>
                        </a:solidFill>
                        <a:effectLst/>
                        <a:latin typeface="Calibri"/>
                      </a:endParaRPr>
                    </a:p>
                  </a:txBody>
                  <a:tcPr marL="6017" marR="6017" marT="6017" marB="0" anchor="b"/>
                </a:tc>
                <a:tc>
                  <a:txBody>
                    <a:bodyPr/>
                    <a:lstStyle/>
                    <a:p>
                      <a:pPr algn="ctr" fontAlgn="ctr"/>
                      <a:endParaRPr lang="tr-TR" sz="800" b="1" i="0" u="none" strike="noStrike">
                        <a:solidFill>
                          <a:srgbClr val="000000"/>
                        </a:solidFill>
                        <a:effectLst/>
                        <a:latin typeface="Calibri"/>
                      </a:endParaRPr>
                    </a:p>
                  </a:txBody>
                  <a:tcPr marL="6017" marR="6017" marT="6017" marB="0" anchor="ctr"/>
                </a:tc>
              </a:tr>
              <a:tr h="152238">
                <a:tc>
                  <a:txBody>
                    <a:bodyPr/>
                    <a:lstStyle/>
                    <a:p>
                      <a:pPr algn="ctr" fontAlgn="ctr"/>
                      <a:r>
                        <a:rPr lang="tr-TR" sz="700" u="none" strike="noStrike">
                          <a:effectLst/>
                        </a:rPr>
                        <a:t>56,20</a:t>
                      </a:r>
                      <a:endParaRPr lang="tr-TR" sz="700" b="0" i="0" u="none" strike="noStrike">
                        <a:solidFill>
                          <a:srgbClr val="000000"/>
                        </a:solidFill>
                        <a:effectLst/>
                        <a:latin typeface="Calibri"/>
                      </a:endParaRPr>
                    </a:p>
                  </a:txBody>
                  <a:tcPr marL="6017" marR="6017" marT="6017" marB="0" anchor="ctr"/>
                </a:tc>
                <a:tc>
                  <a:txBody>
                    <a:bodyPr/>
                    <a:lstStyle/>
                    <a:p>
                      <a:pPr algn="r" fontAlgn="ctr"/>
                      <a:r>
                        <a:rPr lang="tr-TR" sz="700" u="none" strike="noStrike">
                          <a:effectLst/>
                        </a:rPr>
                        <a:t>0,48235</a:t>
                      </a:r>
                      <a:endParaRPr lang="tr-TR" sz="700" b="0" i="0" u="none" strike="noStrike">
                        <a:solidFill>
                          <a:srgbClr val="000000"/>
                        </a:solidFill>
                        <a:effectLst/>
                        <a:latin typeface="Calibri"/>
                      </a:endParaRPr>
                    </a:p>
                  </a:txBody>
                  <a:tcPr marL="6017" marR="6017" marT="6017" marB="0" anchor="ctr"/>
                </a:tc>
                <a:tc>
                  <a:txBody>
                    <a:bodyPr/>
                    <a:lstStyle/>
                    <a:p>
                      <a:pPr algn="r" fontAlgn="ctr"/>
                      <a:r>
                        <a:rPr lang="tr-TR" sz="700" u="none" strike="noStrike">
                          <a:effectLst/>
                        </a:rPr>
                        <a:t>54,82348586</a:t>
                      </a:r>
                      <a:endParaRPr lang="tr-TR" sz="700" b="0" i="0" u="none" strike="noStrike">
                        <a:solidFill>
                          <a:srgbClr val="000000"/>
                        </a:solidFill>
                        <a:effectLst/>
                        <a:latin typeface="Calibri"/>
                      </a:endParaRPr>
                    </a:p>
                  </a:txBody>
                  <a:tcPr marL="6017" marR="6017" marT="6017" marB="0" anchor="ctr"/>
                </a:tc>
                <a:tc>
                  <a:txBody>
                    <a:bodyPr/>
                    <a:lstStyle/>
                    <a:p>
                      <a:pPr algn="ctr" fontAlgn="ctr"/>
                      <a:r>
                        <a:rPr lang="tr-TR" sz="700" u="none" strike="noStrike">
                          <a:effectLst/>
                        </a:rPr>
                        <a:t>54,82</a:t>
                      </a:r>
                      <a:endParaRPr lang="tr-TR" sz="700" b="0" i="0" u="none" strike="noStrike">
                        <a:solidFill>
                          <a:srgbClr val="000000"/>
                        </a:solidFill>
                        <a:effectLst/>
                        <a:latin typeface="Calibri"/>
                      </a:endParaRPr>
                    </a:p>
                  </a:txBody>
                  <a:tcPr marL="6017" marR="6017" marT="6017" marB="0" anchor="ctr"/>
                </a:tc>
                <a:tc>
                  <a:txBody>
                    <a:bodyPr/>
                    <a:lstStyle/>
                    <a:p>
                      <a:pPr algn="ctr" fontAlgn="b"/>
                      <a:r>
                        <a:rPr lang="tr-TR" sz="700" u="none" strike="noStrike">
                          <a:effectLst/>
                        </a:rPr>
                        <a:t>CB</a:t>
                      </a:r>
                      <a:endParaRPr lang="tr-TR" sz="700" b="0" i="0" u="none" strike="noStrike">
                        <a:solidFill>
                          <a:srgbClr val="000000"/>
                        </a:solidFill>
                        <a:effectLst/>
                        <a:latin typeface="Calibri"/>
                      </a:endParaRPr>
                    </a:p>
                  </a:txBody>
                  <a:tcPr marL="6017" marR="6017" marT="6017" marB="0" anchor="b"/>
                </a:tc>
                <a:tc>
                  <a:txBody>
                    <a:bodyPr/>
                    <a:lstStyle/>
                    <a:p>
                      <a:pPr algn="ctr" fontAlgn="ctr"/>
                      <a:endParaRPr lang="tr-TR" sz="800" b="1" i="0" u="none" strike="noStrike">
                        <a:solidFill>
                          <a:srgbClr val="000000"/>
                        </a:solidFill>
                        <a:effectLst/>
                        <a:latin typeface="Calibri"/>
                      </a:endParaRPr>
                    </a:p>
                  </a:txBody>
                  <a:tcPr marL="6017" marR="6017" marT="6017" marB="0" anchor="ctr"/>
                </a:tc>
              </a:tr>
              <a:tr h="152238">
                <a:tc>
                  <a:txBody>
                    <a:bodyPr/>
                    <a:lstStyle/>
                    <a:p>
                      <a:pPr algn="ctr" fontAlgn="ctr"/>
                      <a:r>
                        <a:rPr lang="tr-TR" sz="700" u="none" strike="noStrike">
                          <a:effectLst/>
                        </a:rPr>
                        <a:t>55,60</a:t>
                      </a:r>
                      <a:endParaRPr lang="tr-TR" sz="700" b="0" i="0" u="none" strike="noStrike">
                        <a:solidFill>
                          <a:srgbClr val="000000"/>
                        </a:solidFill>
                        <a:effectLst/>
                        <a:latin typeface="Calibri"/>
                      </a:endParaRPr>
                    </a:p>
                  </a:txBody>
                  <a:tcPr marL="6017" marR="6017" marT="6017" marB="0" anchor="ctr"/>
                </a:tc>
                <a:tc>
                  <a:txBody>
                    <a:bodyPr/>
                    <a:lstStyle/>
                    <a:p>
                      <a:pPr algn="r" fontAlgn="ctr"/>
                      <a:r>
                        <a:rPr lang="tr-TR" sz="700" u="none" strike="noStrike">
                          <a:effectLst/>
                        </a:rPr>
                        <a:t>0,44728</a:t>
                      </a:r>
                      <a:endParaRPr lang="tr-TR" sz="700" b="0" i="0" u="none" strike="noStrike">
                        <a:solidFill>
                          <a:srgbClr val="000000"/>
                        </a:solidFill>
                        <a:effectLst/>
                        <a:latin typeface="Calibri"/>
                      </a:endParaRPr>
                    </a:p>
                  </a:txBody>
                  <a:tcPr marL="6017" marR="6017" marT="6017" marB="0" anchor="ctr"/>
                </a:tc>
                <a:tc>
                  <a:txBody>
                    <a:bodyPr/>
                    <a:lstStyle/>
                    <a:p>
                      <a:pPr algn="r" fontAlgn="ctr"/>
                      <a:r>
                        <a:rPr lang="tr-TR" sz="700" u="none" strike="noStrike">
                          <a:effectLst/>
                        </a:rPr>
                        <a:t>54,47280644</a:t>
                      </a:r>
                      <a:endParaRPr lang="tr-TR" sz="700" b="0" i="0" u="none" strike="noStrike">
                        <a:solidFill>
                          <a:srgbClr val="000000"/>
                        </a:solidFill>
                        <a:effectLst/>
                        <a:latin typeface="Calibri"/>
                      </a:endParaRPr>
                    </a:p>
                  </a:txBody>
                  <a:tcPr marL="6017" marR="6017" marT="6017" marB="0" anchor="ctr"/>
                </a:tc>
                <a:tc>
                  <a:txBody>
                    <a:bodyPr/>
                    <a:lstStyle/>
                    <a:p>
                      <a:pPr algn="ctr" fontAlgn="ctr"/>
                      <a:r>
                        <a:rPr lang="tr-TR" sz="700" u="none" strike="noStrike">
                          <a:effectLst/>
                        </a:rPr>
                        <a:t>54,47</a:t>
                      </a:r>
                      <a:endParaRPr lang="tr-TR" sz="700" b="0" i="0" u="none" strike="noStrike">
                        <a:solidFill>
                          <a:srgbClr val="000000"/>
                        </a:solidFill>
                        <a:effectLst/>
                        <a:latin typeface="Calibri"/>
                      </a:endParaRPr>
                    </a:p>
                  </a:txBody>
                  <a:tcPr marL="6017" marR="6017" marT="6017" marB="0" anchor="ctr"/>
                </a:tc>
                <a:tc>
                  <a:txBody>
                    <a:bodyPr/>
                    <a:lstStyle/>
                    <a:p>
                      <a:pPr algn="ctr" fontAlgn="b"/>
                      <a:r>
                        <a:rPr lang="tr-TR" sz="700" u="none" strike="noStrike">
                          <a:effectLst/>
                        </a:rPr>
                        <a:t>CB</a:t>
                      </a:r>
                      <a:endParaRPr lang="tr-TR" sz="700" b="0" i="0" u="none" strike="noStrike">
                        <a:solidFill>
                          <a:srgbClr val="000000"/>
                        </a:solidFill>
                        <a:effectLst/>
                        <a:latin typeface="Calibri"/>
                      </a:endParaRPr>
                    </a:p>
                  </a:txBody>
                  <a:tcPr marL="6017" marR="6017" marT="6017" marB="0" anchor="b"/>
                </a:tc>
                <a:tc>
                  <a:txBody>
                    <a:bodyPr/>
                    <a:lstStyle/>
                    <a:p>
                      <a:pPr algn="ctr" fontAlgn="ctr"/>
                      <a:endParaRPr lang="tr-TR" sz="800" b="1" i="0" u="none" strike="noStrike">
                        <a:solidFill>
                          <a:srgbClr val="000000"/>
                        </a:solidFill>
                        <a:effectLst/>
                        <a:latin typeface="Calibri"/>
                      </a:endParaRPr>
                    </a:p>
                  </a:txBody>
                  <a:tcPr marL="6017" marR="6017" marT="6017" marB="0" anchor="ctr"/>
                </a:tc>
              </a:tr>
              <a:tr h="152238">
                <a:tc>
                  <a:txBody>
                    <a:bodyPr/>
                    <a:lstStyle/>
                    <a:p>
                      <a:pPr algn="ctr" fontAlgn="ctr"/>
                      <a:r>
                        <a:rPr lang="tr-TR" sz="700" u="none" strike="noStrike">
                          <a:effectLst/>
                        </a:rPr>
                        <a:t>55,00</a:t>
                      </a:r>
                      <a:endParaRPr lang="tr-TR" sz="700" b="0" i="0" u="none" strike="noStrike">
                        <a:solidFill>
                          <a:srgbClr val="000000"/>
                        </a:solidFill>
                        <a:effectLst/>
                        <a:latin typeface="Calibri"/>
                      </a:endParaRPr>
                    </a:p>
                  </a:txBody>
                  <a:tcPr marL="6017" marR="6017" marT="6017" marB="0" anchor="ctr"/>
                </a:tc>
                <a:tc>
                  <a:txBody>
                    <a:bodyPr/>
                    <a:lstStyle/>
                    <a:p>
                      <a:pPr algn="r" fontAlgn="ctr"/>
                      <a:r>
                        <a:rPr lang="tr-TR" sz="700" u="none" strike="noStrike">
                          <a:effectLst/>
                        </a:rPr>
                        <a:t>0,41221</a:t>
                      </a:r>
                      <a:endParaRPr lang="tr-TR" sz="700" b="0" i="0" u="none" strike="noStrike">
                        <a:solidFill>
                          <a:srgbClr val="000000"/>
                        </a:solidFill>
                        <a:effectLst/>
                        <a:latin typeface="Calibri"/>
                      </a:endParaRPr>
                    </a:p>
                  </a:txBody>
                  <a:tcPr marL="6017" marR="6017" marT="6017" marB="0" anchor="ctr"/>
                </a:tc>
                <a:tc>
                  <a:txBody>
                    <a:bodyPr/>
                    <a:lstStyle/>
                    <a:p>
                      <a:pPr algn="r" fontAlgn="ctr"/>
                      <a:r>
                        <a:rPr lang="tr-TR" sz="700" u="none" strike="noStrike">
                          <a:effectLst/>
                        </a:rPr>
                        <a:t>54,12212702</a:t>
                      </a:r>
                      <a:endParaRPr lang="tr-TR" sz="700" b="0" i="0" u="none" strike="noStrike">
                        <a:solidFill>
                          <a:srgbClr val="000000"/>
                        </a:solidFill>
                        <a:effectLst/>
                        <a:latin typeface="Calibri"/>
                      </a:endParaRPr>
                    </a:p>
                  </a:txBody>
                  <a:tcPr marL="6017" marR="6017" marT="6017" marB="0" anchor="ctr"/>
                </a:tc>
                <a:tc>
                  <a:txBody>
                    <a:bodyPr/>
                    <a:lstStyle/>
                    <a:p>
                      <a:pPr algn="ctr" fontAlgn="ctr"/>
                      <a:r>
                        <a:rPr lang="tr-TR" sz="700" u="none" strike="noStrike">
                          <a:effectLst/>
                        </a:rPr>
                        <a:t>54,12</a:t>
                      </a:r>
                      <a:endParaRPr lang="tr-TR" sz="700" b="0" i="0" u="none" strike="noStrike">
                        <a:solidFill>
                          <a:srgbClr val="000000"/>
                        </a:solidFill>
                        <a:effectLst/>
                        <a:latin typeface="Calibri"/>
                      </a:endParaRPr>
                    </a:p>
                  </a:txBody>
                  <a:tcPr marL="6017" marR="6017" marT="6017" marB="0" anchor="ctr"/>
                </a:tc>
                <a:tc>
                  <a:txBody>
                    <a:bodyPr/>
                    <a:lstStyle/>
                    <a:p>
                      <a:pPr algn="ctr" fontAlgn="b"/>
                      <a:r>
                        <a:rPr lang="tr-TR" sz="700" u="none" strike="noStrike">
                          <a:effectLst/>
                        </a:rPr>
                        <a:t>CB</a:t>
                      </a:r>
                      <a:endParaRPr lang="tr-TR" sz="700" b="0" i="0" u="none" strike="noStrike">
                        <a:solidFill>
                          <a:srgbClr val="000000"/>
                        </a:solidFill>
                        <a:effectLst/>
                        <a:latin typeface="Calibri"/>
                      </a:endParaRPr>
                    </a:p>
                  </a:txBody>
                  <a:tcPr marL="6017" marR="6017" marT="6017" marB="0" anchor="b"/>
                </a:tc>
                <a:tc>
                  <a:txBody>
                    <a:bodyPr/>
                    <a:lstStyle/>
                    <a:p>
                      <a:pPr algn="ctr" fontAlgn="ctr"/>
                      <a:endParaRPr lang="tr-TR" sz="800" b="1" i="0" u="none" strike="noStrike">
                        <a:solidFill>
                          <a:srgbClr val="000000"/>
                        </a:solidFill>
                        <a:effectLst/>
                        <a:latin typeface="Calibri"/>
                      </a:endParaRPr>
                    </a:p>
                  </a:txBody>
                  <a:tcPr marL="6017" marR="6017" marT="6017" marB="0" anchor="ctr"/>
                </a:tc>
              </a:tr>
              <a:tr h="152238">
                <a:tc>
                  <a:txBody>
                    <a:bodyPr/>
                    <a:lstStyle/>
                    <a:p>
                      <a:pPr algn="ctr" fontAlgn="ctr"/>
                      <a:r>
                        <a:rPr lang="tr-TR" sz="700" u="none" strike="noStrike">
                          <a:effectLst/>
                        </a:rPr>
                        <a:t>54,00</a:t>
                      </a:r>
                      <a:endParaRPr lang="tr-TR" sz="700" b="0" i="0" u="none" strike="noStrike">
                        <a:solidFill>
                          <a:srgbClr val="000000"/>
                        </a:solidFill>
                        <a:effectLst/>
                        <a:latin typeface="Calibri"/>
                      </a:endParaRPr>
                    </a:p>
                  </a:txBody>
                  <a:tcPr marL="6017" marR="6017" marT="6017" marB="0" anchor="ctr"/>
                </a:tc>
                <a:tc>
                  <a:txBody>
                    <a:bodyPr/>
                    <a:lstStyle/>
                    <a:p>
                      <a:pPr algn="r" fontAlgn="ctr"/>
                      <a:r>
                        <a:rPr lang="tr-TR" sz="700" u="none" strike="noStrike">
                          <a:effectLst/>
                        </a:rPr>
                        <a:t>0,35377</a:t>
                      </a:r>
                      <a:endParaRPr lang="tr-TR" sz="700" b="0" i="0" u="none" strike="noStrike">
                        <a:solidFill>
                          <a:srgbClr val="000000"/>
                        </a:solidFill>
                        <a:effectLst/>
                        <a:latin typeface="Calibri"/>
                      </a:endParaRPr>
                    </a:p>
                  </a:txBody>
                  <a:tcPr marL="6017" marR="6017" marT="6017" marB="0" anchor="ctr"/>
                </a:tc>
                <a:tc>
                  <a:txBody>
                    <a:bodyPr/>
                    <a:lstStyle/>
                    <a:p>
                      <a:pPr algn="r" fontAlgn="ctr"/>
                      <a:r>
                        <a:rPr lang="tr-TR" sz="700" u="none" strike="noStrike">
                          <a:effectLst/>
                        </a:rPr>
                        <a:t>53,53766131</a:t>
                      </a:r>
                      <a:endParaRPr lang="tr-TR" sz="700" b="0" i="0" u="none" strike="noStrike">
                        <a:solidFill>
                          <a:srgbClr val="000000"/>
                        </a:solidFill>
                        <a:effectLst/>
                        <a:latin typeface="Calibri"/>
                      </a:endParaRPr>
                    </a:p>
                  </a:txBody>
                  <a:tcPr marL="6017" marR="6017" marT="6017" marB="0" anchor="ctr"/>
                </a:tc>
                <a:tc>
                  <a:txBody>
                    <a:bodyPr/>
                    <a:lstStyle/>
                    <a:p>
                      <a:pPr algn="ctr" fontAlgn="ctr"/>
                      <a:r>
                        <a:rPr lang="tr-TR" sz="700" u="none" strike="noStrike">
                          <a:effectLst/>
                        </a:rPr>
                        <a:t>53,54</a:t>
                      </a:r>
                      <a:endParaRPr lang="tr-TR" sz="700" b="0" i="0" u="none" strike="noStrike">
                        <a:solidFill>
                          <a:srgbClr val="000000"/>
                        </a:solidFill>
                        <a:effectLst/>
                        <a:latin typeface="Calibri"/>
                      </a:endParaRPr>
                    </a:p>
                  </a:txBody>
                  <a:tcPr marL="6017" marR="6017" marT="6017" marB="0" anchor="ctr"/>
                </a:tc>
                <a:tc>
                  <a:txBody>
                    <a:bodyPr/>
                    <a:lstStyle/>
                    <a:p>
                      <a:pPr algn="ctr" fontAlgn="b"/>
                      <a:r>
                        <a:rPr lang="tr-TR" sz="700" u="none" strike="noStrike">
                          <a:effectLst/>
                        </a:rPr>
                        <a:t>CB</a:t>
                      </a:r>
                      <a:endParaRPr lang="tr-TR" sz="700" b="0" i="0" u="none" strike="noStrike">
                        <a:solidFill>
                          <a:srgbClr val="000000"/>
                        </a:solidFill>
                        <a:effectLst/>
                        <a:latin typeface="Calibri"/>
                      </a:endParaRPr>
                    </a:p>
                  </a:txBody>
                  <a:tcPr marL="6017" marR="6017" marT="6017" marB="0" anchor="b"/>
                </a:tc>
                <a:tc>
                  <a:txBody>
                    <a:bodyPr/>
                    <a:lstStyle/>
                    <a:p>
                      <a:pPr algn="ctr" fontAlgn="ctr"/>
                      <a:endParaRPr lang="tr-TR" sz="800" b="1" i="0" u="none" strike="noStrike">
                        <a:solidFill>
                          <a:srgbClr val="000000"/>
                        </a:solidFill>
                        <a:effectLst/>
                        <a:latin typeface="Calibri"/>
                      </a:endParaRPr>
                    </a:p>
                  </a:txBody>
                  <a:tcPr marL="6017" marR="6017" marT="6017" marB="0" anchor="ctr"/>
                </a:tc>
              </a:tr>
              <a:tr h="152238">
                <a:tc>
                  <a:txBody>
                    <a:bodyPr/>
                    <a:lstStyle/>
                    <a:p>
                      <a:pPr algn="ctr" fontAlgn="ctr"/>
                      <a:r>
                        <a:rPr lang="tr-TR" sz="700" u="none" strike="noStrike">
                          <a:effectLst/>
                        </a:rPr>
                        <a:t>52,35</a:t>
                      </a:r>
                      <a:endParaRPr lang="tr-TR" sz="700" b="0" i="0" u="none" strike="noStrike">
                        <a:solidFill>
                          <a:srgbClr val="000000"/>
                        </a:solidFill>
                        <a:effectLst/>
                        <a:latin typeface="Calibri"/>
                      </a:endParaRPr>
                    </a:p>
                  </a:txBody>
                  <a:tcPr marL="6017" marR="6017" marT="6017" marB="0" anchor="ctr"/>
                </a:tc>
                <a:tc>
                  <a:txBody>
                    <a:bodyPr/>
                    <a:lstStyle/>
                    <a:p>
                      <a:pPr algn="r" fontAlgn="ctr"/>
                      <a:r>
                        <a:rPr lang="tr-TR" sz="700" u="none" strike="noStrike">
                          <a:effectLst/>
                        </a:rPr>
                        <a:t>0,25733</a:t>
                      </a:r>
                      <a:endParaRPr lang="tr-TR" sz="700" b="0" i="0" u="none" strike="noStrike">
                        <a:solidFill>
                          <a:srgbClr val="000000"/>
                        </a:solidFill>
                        <a:effectLst/>
                        <a:latin typeface="Calibri"/>
                      </a:endParaRPr>
                    </a:p>
                  </a:txBody>
                  <a:tcPr marL="6017" marR="6017" marT="6017" marB="0" anchor="ctr"/>
                </a:tc>
                <a:tc>
                  <a:txBody>
                    <a:bodyPr/>
                    <a:lstStyle/>
                    <a:p>
                      <a:pPr algn="r" fontAlgn="ctr"/>
                      <a:r>
                        <a:rPr lang="tr-TR" sz="700" u="none" strike="noStrike">
                          <a:effectLst/>
                        </a:rPr>
                        <a:t>52,57329290</a:t>
                      </a:r>
                      <a:endParaRPr lang="tr-TR" sz="700" b="0" i="0" u="none" strike="noStrike">
                        <a:solidFill>
                          <a:srgbClr val="000000"/>
                        </a:solidFill>
                        <a:effectLst/>
                        <a:latin typeface="Calibri"/>
                      </a:endParaRPr>
                    </a:p>
                  </a:txBody>
                  <a:tcPr marL="6017" marR="6017" marT="6017" marB="0" anchor="ctr"/>
                </a:tc>
                <a:tc>
                  <a:txBody>
                    <a:bodyPr/>
                    <a:lstStyle/>
                    <a:p>
                      <a:pPr algn="ctr" fontAlgn="ctr"/>
                      <a:r>
                        <a:rPr lang="tr-TR" sz="700" u="none" strike="noStrike">
                          <a:effectLst/>
                        </a:rPr>
                        <a:t>52,57</a:t>
                      </a:r>
                      <a:endParaRPr lang="tr-TR" sz="700" b="0" i="0" u="none" strike="noStrike">
                        <a:solidFill>
                          <a:srgbClr val="000000"/>
                        </a:solidFill>
                        <a:effectLst/>
                        <a:latin typeface="Calibri"/>
                      </a:endParaRPr>
                    </a:p>
                  </a:txBody>
                  <a:tcPr marL="6017" marR="6017" marT="6017" marB="0" anchor="ctr"/>
                </a:tc>
                <a:tc>
                  <a:txBody>
                    <a:bodyPr/>
                    <a:lstStyle/>
                    <a:p>
                      <a:pPr algn="ctr" fontAlgn="b"/>
                      <a:r>
                        <a:rPr lang="tr-TR" sz="700" u="none" strike="noStrike">
                          <a:effectLst/>
                        </a:rPr>
                        <a:t>CB</a:t>
                      </a:r>
                      <a:endParaRPr lang="tr-TR" sz="700" b="0" i="0" u="none" strike="noStrike">
                        <a:solidFill>
                          <a:srgbClr val="000000"/>
                        </a:solidFill>
                        <a:effectLst/>
                        <a:latin typeface="Calibri"/>
                      </a:endParaRPr>
                    </a:p>
                  </a:txBody>
                  <a:tcPr marL="6017" marR="6017" marT="6017" marB="0" anchor="b"/>
                </a:tc>
                <a:tc>
                  <a:txBody>
                    <a:bodyPr/>
                    <a:lstStyle/>
                    <a:p>
                      <a:pPr algn="ctr" fontAlgn="ctr"/>
                      <a:endParaRPr lang="tr-TR" sz="800" b="1" i="0" u="none" strike="noStrike">
                        <a:solidFill>
                          <a:srgbClr val="000000"/>
                        </a:solidFill>
                        <a:effectLst/>
                        <a:latin typeface="Calibri"/>
                      </a:endParaRPr>
                    </a:p>
                  </a:txBody>
                  <a:tcPr marL="6017" marR="6017" marT="6017" marB="0" anchor="ctr"/>
                </a:tc>
              </a:tr>
              <a:tr h="152238">
                <a:tc>
                  <a:txBody>
                    <a:bodyPr/>
                    <a:lstStyle/>
                    <a:p>
                      <a:pPr algn="ctr" fontAlgn="ctr"/>
                      <a:r>
                        <a:rPr lang="tr-TR" sz="700" u="none" strike="noStrike">
                          <a:effectLst/>
                        </a:rPr>
                        <a:t>48,40</a:t>
                      </a:r>
                      <a:endParaRPr lang="tr-TR" sz="700" b="0" i="0" u="none" strike="noStrike">
                        <a:solidFill>
                          <a:srgbClr val="000000"/>
                        </a:solidFill>
                        <a:effectLst/>
                        <a:latin typeface="Calibri"/>
                      </a:endParaRPr>
                    </a:p>
                  </a:txBody>
                  <a:tcPr marL="6017" marR="6017" marT="6017" marB="0" anchor="ctr"/>
                </a:tc>
                <a:tc>
                  <a:txBody>
                    <a:bodyPr/>
                    <a:lstStyle/>
                    <a:p>
                      <a:pPr algn="r" fontAlgn="ctr"/>
                      <a:r>
                        <a:rPr lang="tr-TR" sz="700" u="none" strike="noStrike">
                          <a:effectLst/>
                        </a:rPr>
                        <a:t>0,02647</a:t>
                      </a:r>
                      <a:endParaRPr lang="tr-TR" sz="700" b="0" i="0" u="none" strike="noStrike">
                        <a:solidFill>
                          <a:srgbClr val="000000"/>
                        </a:solidFill>
                        <a:effectLst/>
                        <a:latin typeface="Calibri"/>
                      </a:endParaRPr>
                    </a:p>
                  </a:txBody>
                  <a:tcPr marL="6017" marR="6017" marT="6017" marB="0" anchor="ctr"/>
                </a:tc>
                <a:tc>
                  <a:txBody>
                    <a:bodyPr/>
                    <a:lstStyle/>
                    <a:p>
                      <a:pPr algn="r" fontAlgn="ctr"/>
                      <a:r>
                        <a:rPr lang="tr-TR" sz="700" u="none" strike="noStrike">
                          <a:effectLst/>
                        </a:rPr>
                        <a:t>50,26465338</a:t>
                      </a:r>
                      <a:endParaRPr lang="tr-TR" sz="700" b="0" i="0" u="none" strike="noStrike">
                        <a:solidFill>
                          <a:srgbClr val="000000"/>
                        </a:solidFill>
                        <a:effectLst/>
                        <a:latin typeface="Calibri"/>
                      </a:endParaRPr>
                    </a:p>
                  </a:txBody>
                  <a:tcPr marL="6017" marR="6017" marT="6017" marB="0" anchor="ctr"/>
                </a:tc>
                <a:tc>
                  <a:txBody>
                    <a:bodyPr/>
                    <a:lstStyle/>
                    <a:p>
                      <a:pPr algn="ctr" fontAlgn="ctr"/>
                      <a:r>
                        <a:rPr lang="tr-TR" sz="700" u="none" strike="noStrike">
                          <a:effectLst/>
                        </a:rPr>
                        <a:t>50,26</a:t>
                      </a:r>
                      <a:endParaRPr lang="tr-TR" sz="700" b="0" i="0" u="none" strike="noStrike">
                        <a:solidFill>
                          <a:srgbClr val="000000"/>
                        </a:solidFill>
                        <a:effectLst/>
                        <a:latin typeface="Calibri"/>
                      </a:endParaRPr>
                    </a:p>
                  </a:txBody>
                  <a:tcPr marL="6017" marR="6017" marT="6017" marB="0" anchor="ctr"/>
                </a:tc>
                <a:tc>
                  <a:txBody>
                    <a:bodyPr/>
                    <a:lstStyle/>
                    <a:p>
                      <a:pPr algn="ctr" fontAlgn="b"/>
                      <a:r>
                        <a:rPr lang="tr-TR" sz="700" u="none" strike="noStrike">
                          <a:effectLst/>
                        </a:rPr>
                        <a:t>CC</a:t>
                      </a:r>
                      <a:endParaRPr lang="tr-TR" sz="700" b="0" i="0" u="none" strike="noStrike">
                        <a:solidFill>
                          <a:srgbClr val="000000"/>
                        </a:solidFill>
                        <a:effectLst/>
                        <a:latin typeface="Calibri"/>
                      </a:endParaRPr>
                    </a:p>
                  </a:txBody>
                  <a:tcPr marL="6017" marR="6017" marT="6017" marB="0" anchor="b"/>
                </a:tc>
                <a:tc>
                  <a:txBody>
                    <a:bodyPr/>
                    <a:lstStyle/>
                    <a:p>
                      <a:pPr algn="ctr" fontAlgn="ctr"/>
                      <a:r>
                        <a:rPr lang="tr-TR" sz="800" u="none" strike="noStrike">
                          <a:effectLst/>
                        </a:rPr>
                        <a:t>3</a:t>
                      </a:r>
                      <a:endParaRPr lang="tr-TR" sz="800" b="1" i="0" u="none" strike="noStrike">
                        <a:solidFill>
                          <a:srgbClr val="000000"/>
                        </a:solidFill>
                        <a:effectLst/>
                        <a:latin typeface="Calibri"/>
                      </a:endParaRPr>
                    </a:p>
                  </a:txBody>
                  <a:tcPr marL="6017" marR="6017" marT="6017" marB="0" anchor="ctr"/>
                </a:tc>
              </a:tr>
              <a:tr h="152238">
                <a:tc>
                  <a:txBody>
                    <a:bodyPr/>
                    <a:lstStyle/>
                    <a:p>
                      <a:pPr algn="ctr" fontAlgn="ctr"/>
                      <a:r>
                        <a:rPr lang="tr-TR" sz="700" u="none" strike="noStrike">
                          <a:effectLst/>
                        </a:rPr>
                        <a:t>44,92</a:t>
                      </a:r>
                      <a:endParaRPr lang="tr-TR" sz="700" b="0" i="0" u="none" strike="noStrike">
                        <a:solidFill>
                          <a:srgbClr val="000000"/>
                        </a:solidFill>
                        <a:effectLst/>
                        <a:latin typeface="Calibri"/>
                      </a:endParaRPr>
                    </a:p>
                  </a:txBody>
                  <a:tcPr marL="6017" marR="6017" marT="6017" marB="0" anchor="ctr"/>
                </a:tc>
                <a:tc>
                  <a:txBody>
                    <a:bodyPr/>
                    <a:lstStyle/>
                    <a:p>
                      <a:pPr algn="r" fontAlgn="ctr"/>
                      <a:r>
                        <a:rPr lang="tr-TR" sz="700" u="none" strike="noStrike">
                          <a:effectLst/>
                        </a:rPr>
                        <a:t>-0,17693</a:t>
                      </a:r>
                      <a:endParaRPr lang="tr-TR" sz="700" b="0" i="0" u="none" strike="noStrike">
                        <a:solidFill>
                          <a:srgbClr val="000000"/>
                        </a:solidFill>
                        <a:effectLst/>
                        <a:latin typeface="Calibri"/>
                      </a:endParaRPr>
                    </a:p>
                  </a:txBody>
                  <a:tcPr marL="6017" marR="6017" marT="6017" marB="0" anchor="ctr"/>
                </a:tc>
                <a:tc>
                  <a:txBody>
                    <a:bodyPr/>
                    <a:lstStyle/>
                    <a:p>
                      <a:pPr algn="r" fontAlgn="ctr"/>
                      <a:r>
                        <a:rPr lang="tr-TR" sz="700" u="none" strike="noStrike">
                          <a:effectLst/>
                        </a:rPr>
                        <a:t>48,23071273</a:t>
                      </a:r>
                      <a:endParaRPr lang="tr-TR" sz="700" b="0" i="0" u="none" strike="noStrike">
                        <a:solidFill>
                          <a:srgbClr val="000000"/>
                        </a:solidFill>
                        <a:effectLst/>
                        <a:latin typeface="Calibri"/>
                      </a:endParaRPr>
                    </a:p>
                  </a:txBody>
                  <a:tcPr marL="6017" marR="6017" marT="6017" marB="0" anchor="ctr"/>
                </a:tc>
                <a:tc>
                  <a:txBody>
                    <a:bodyPr/>
                    <a:lstStyle/>
                    <a:p>
                      <a:pPr algn="ctr" fontAlgn="ctr"/>
                      <a:r>
                        <a:rPr lang="tr-TR" sz="700" u="none" strike="noStrike">
                          <a:effectLst/>
                        </a:rPr>
                        <a:t>48,23</a:t>
                      </a:r>
                      <a:endParaRPr lang="tr-TR" sz="700" b="0" i="0" u="none" strike="noStrike">
                        <a:solidFill>
                          <a:srgbClr val="000000"/>
                        </a:solidFill>
                        <a:effectLst/>
                        <a:latin typeface="Calibri"/>
                      </a:endParaRPr>
                    </a:p>
                  </a:txBody>
                  <a:tcPr marL="6017" marR="6017" marT="6017" marB="0" anchor="ctr"/>
                </a:tc>
                <a:tc>
                  <a:txBody>
                    <a:bodyPr/>
                    <a:lstStyle/>
                    <a:p>
                      <a:pPr algn="ctr" fontAlgn="b"/>
                      <a:r>
                        <a:rPr lang="tr-TR" sz="700" u="none" strike="noStrike">
                          <a:effectLst/>
                        </a:rPr>
                        <a:t>CC</a:t>
                      </a:r>
                      <a:endParaRPr lang="tr-TR" sz="700" b="0" i="0" u="none" strike="noStrike">
                        <a:solidFill>
                          <a:srgbClr val="000000"/>
                        </a:solidFill>
                        <a:effectLst/>
                        <a:latin typeface="Calibri"/>
                      </a:endParaRPr>
                    </a:p>
                  </a:txBody>
                  <a:tcPr marL="6017" marR="6017" marT="6017" marB="0" anchor="b"/>
                </a:tc>
                <a:tc>
                  <a:txBody>
                    <a:bodyPr/>
                    <a:lstStyle/>
                    <a:p>
                      <a:pPr algn="ctr" fontAlgn="ctr"/>
                      <a:endParaRPr lang="tr-TR" sz="800" b="1" i="0" u="none" strike="noStrike">
                        <a:solidFill>
                          <a:srgbClr val="000000"/>
                        </a:solidFill>
                        <a:effectLst/>
                        <a:latin typeface="Calibri"/>
                      </a:endParaRPr>
                    </a:p>
                  </a:txBody>
                  <a:tcPr marL="6017" marR="6017" marT="6017" marB="0" anchor="ctr"/>
                </a:tc>
              </a:tr>
              <a:tr h="152238">
                <a:tc>
                  <a:txBody>
                    <a:bodyPr/>
                    <a:lstStyle/>
                    <a:p>
                      <a:pPr algn="ctr" fontAlgn="ctr"/>
                      <a:r>
                        <a:rPr lang="tr-TR" sz="700" u="none" strike="noStrike">
                          <a:effectLst/>
                        </a:rPr>
                        <a:t>44,10</a:t>
                      </a:r>
                      <a:endParaRPr lang="tr-TR" sz="700" b="0" i="0" u="none" strike="noStrike">
                        <a:solidFill>
                          <a:srgbClr val="000000"/>
                        </a:solidFill>
                        <a:effectLst/>
                        <a:latin typeface="Calibri"/>
                      </a:endParaRPr>
                    </a:p>
                  </a:txBody>
                  <a:tcPr marL="6017" marR="6017" marT="6017" marB="0" anchor="ctr"/>
                </a:tc>
                <a:tc>
                  <a:txBody>
                    <a:bodyPr/>
                    <a:lstStyle/>
                    <a:p>
                      <a:pPr algn="r" fontAlgn="ctr"/>
                      <a:r>
                        <a:rPr lang="tr-TR" sz="700" u="none" strike="noStrike">
                          <a:effectLst/>
                        </a:rPr>
                        <a:t>-0,22485</a:t>
                      </a:r>
                      <a:endParaRPr lang="tr-TR" sz="700" b="0" i="0" u="none" strike="noStrike">
                        <a:solidFill>
                          <a:srgbClr val="000000"/>
                        </a:solidFill>
                        <a:effectLst/>
                        <a:latin typeface="Calibri"/>
                      </a:endParaRPr>
                    </a:p>
                  </a:txBody>
                  <a:tcPr marL="6017" marR="6017" marT="6017" marB="0" anchor="ctr"/>
                </a:tc>
                <a:tc>
                  <a:txBody>
                    <a:bodyPr/>
                    <a:lstStyle/>
                    <a:p>
                      <a:pPr algn="r" fontAlgn="ctr"/>
                      <a:r>
                        <a:rPr lang="tr-TR" sz="700" u="none" strike="noStrike">
                          <a:effectLst/>
                        </a:rPr>
                        <a:t>47,75145085</a:t>
                      </a:r>
                      <a:endParaRPr lang="tr-TR" sz="700" b="0" i="0" u="none" strike="noStrike">
                        <a:solidFill>
                          <a:srgbClr val="000000"/>
                        </a:solidFill>
                        <a:effectLst/>
                        <a:latin typeface="Calibri"/>
                      </a:endParaRPr>
                    </a:p>
                  </a:txBody>
                  <a:tcPr marL="6017" marR="6017" marT="6017" marB="0" anchor="ctr"/>
                </a:tc>
                <a:tc>
                  <a:txBody>
                    <a:bodyPr/>
                    <a:lstStyle/>
                    <a:p>
                      <a:pPr algn="ctr" fontAlgn="ctr"/>
                      <a:r>
                        <a:rPr lang="tr-TR" sz="700" u="none" strike="noStrike">
                          <a:effectLst/>
                        </a:rPr>
                        <a:t>47,75</a:t>
                      </a:r>
                      <a:endParaRPr lang="tr-TR" sz="700" b="0" i="0" u="none" strike="noStrike">
                        <a:solidFill>
                          <a:srgbClr val="000000"/>
                        </a:solidFill>
                        <a:effectLst/>
                        <a:latin typeface="Calibri"/>
                      </a:endParaRPr>
                    </a:p>
                  </a:txBody>
                  <a:tcPr marL="6017" marR="6017" marT="6017" marB="0" anchor="ctr"/>
                </a:tc>
                <a:tc>
                  <a:txBody>
                    <a:bodyPr/>
                    <a:lstStyle/>
                    <a:p>
                      <a:pPr algn="ctr" fontAlgn="b"/>
                      <a:r>
                        <a:rPr lang="tr-TR" sz="700" u="none" strike="noStrike">
                          <a:effectLst/>
                        </a:rPr>
                        <a:t>CC</a:t>
                      </a:r>
                      <a:endParaRPr lang="tr-TR" sz="700" b="0" i="0" u="none" strike="noStrike">
                        <a:solidFill>
                          <a:srgbClr val="000000"/>
                        </a:solidFill>
                        <a:effectLst/>
                        <a:latin typeface="Calibri"/>
                      </a:endParaRPr>
                    </a:p>
                  </a:txBody>
                  <a:tcPr marL="6017" marR="6017" marT="6017" marB="0" anchor="b"/>
                </a:tc>
                <a:tc>
                  <a:txBody>
                    <a:bodyPr/>
                    <a:lstStyle/>
                    <a:p>
                      <a:pPr algn="ctr" fontAlgn="ctr"/>
                      <a:endParaRPr lang="tr-TR" sz="800" b="1" i="0" u="none" strike="noStrike">
                        <a:solidFill>
                          <a:srgbClr val="000000"/>
                        </a:solidFill>
                        <a:effectLst/>
                        <a:latin typeface="Calibri"/>
                      </a:endParaRPr>
                    </a:p>
                  </a:txBody>
                  <a:tcPr marL="6017" marR="6017" marT="6017" marB="0" anchor="ctr"/>
                </a:tc>
              </a:tr>
              <a:tr h="152238">
                <a:tc>
                  <a:txBody>
                    <a:bodyPr/>
                    <a:lstStyle/>
                    <a:p>
                      <a:pPr algn="ctr" fontAlgn="ctr"/>
                      <a:r>
                        <a:rPr lang="tr-TR" sz="700" u="none" strike="noStrike">
                          <a:effectLst/>
                        </a:rPr>
                        <a:t>42,80</a:t>
                      </a:r>
                      <a:endParaRPr lang="tr-TR" sz="700" b="0" i="0" u="none" strike="noStrike">
                        <a:solidFill>
                          <a:srgbClr val="000000"/>
                        </a:solidFill>
                        <a:effectLst/>
                        <a:latin typeface="Calibri"/>
                      </a:endParaRPr>
                    </a:p>
                  </a:txBody>
                  <a:tcPr marL="6017" marR="6017" marT="6017" marB="0" anchor="ctr"/>
                </a:tc>
                <a:tc>
                  <a:txBody>
                    <a:bodyPr/>
                    <a:lstStyle/>
                    <a:p>
                      <a:pPr algn="r" fontAlgn="ctr"/>
                      <a:r>
                        <a:rPr lang="tr-TR" sz="700" u="none" strike="noStrike">
                          <a:effectLst/>
                        </a:rPr>
                        <a:t>-0,30084</a:t>
                      </a:r>
                      <a:endParaRPr lang="tr-TR" sz="700" b="0" i="0" u="none" strike="noStrike">
                        <a:solidFill>
                          <a:srgbClr val="000000"/>
                        </a:solidFill>
                        <a:effectLst/>
                        <a:latin typeface="Calibri"/>
                      </a:endParaRPr>
                    </a:p>
                  </a:txBody>
                  <a:tcPr marL="6017" marR="6017" marT="6017" marB="0" anchor="ctr"/>
                </a:tc>
                <a:tc>
                  <a:txBody>
                    <a:bodyPr/>
                    <a:lstStyle/>
                    <a:p>
                      <a:pPr algn="r" fontAlgn="ctr"/>
                      <a:r>
                        <a:rPr lang="tr-TR" sz="700" u="none" strike="noStrike">
                          <a:effectLst/>
                        </a:rPr>
                        <a:t>46,99164544</a:t>
                      </a:r>
                      <a:endParaRPr lang="tr-TR" sz="700" b="0" i="0" u="none" strike="noStrike">
                        <a:solidFill>
                          <a:srgbClr val="000000"/>
                        </a:solidFill>
                        <a:effectLst/>
                        <a:latin typeface="Calibri"/>
                      </a:endParaRPr>
                    </a:p>
                  </a:txBody>
                  <a:tcPr marL="6017" marR="6017" marT="6017" marB="0" anchor="ctr"/>
                </a:tc>
                <a:tc>
                  <a:txBody>
                    <a:bodyPr/>
                    <a:lstStyle/>
                    <a:p>
                      <a:pPr algn="ctr" fontAlgn="ctr"/>
                      <a:r>
                        <a:rPr lang="tr-TR" sz="700" u="none" strike="noStrike">
                          <a:effectLst/>
                        </a:rPr>
                        <a:t>46,99</a:t>
                      </a:r>
                      <a:endParaRPr lang="tr-TR" sz="700" b="0" i="0" u="none" strike="noStrike">
                        <a:solidFill>
                          <a:srgbClr val="000000"/>
                        </a:solidFill>
                        <a:effectLst/>
                        <a:latin typeface="Calibri"/>
                      </a:endParaRPr>
                    </a:p>
                  </a:txBody>
                  <a:tcPr marL="6017" marR="6017" marT="6017" marB="0" anchor="ctr"/>
                </a:tc>
                <a:tc>
                  <a:txBody>
                    <a:bodyPr/>
                    <a:lstStyle/>
                    <a:p>
                      <a:pPr algn="ctr" fontAlgn="b"/>
                      <a:r>
                        <a:rPr lang="tr-TR" sz="700" u="none" strike="noStrike">
                          <a:effectLst/>
                        </a:rPr>
                        <a:t>DC</a:t>
                      </a:r>
                      <a:endParaRPr lang="tr-TR" sz="700" b="0" i="0" u="none" strike="noStrike">
                        <a:solidFill>
                          <a:srgbClr val="000000"/>
                        </a:solidFill>
                        <a:effectLst/>
                        <a:latin typeface="Calibri"/>
                      </a:endParaRPr>
                    </a:p>
                  </a:txBody>
                  <a:tcPr marL="6017" marR="6017" marT="6017" marB="0" anchor="b"/>
                </a:tc>
                <a:tc>
                  <a:txBody>
                    <a:bodyPr/>
                    <a:lstStyle/>
                    <a:p>
                      <a:pPr algn="ctr" fontAlgn="ctr"/>
                      <a:r>
                        <a:rPr lang="tr-TR" sz="800" u="none" strike="noStrike">
                          <a:effectLst/>
                        </a:rPr>
                        <a:t>7</a:t>
                      </a:r>
                      <a:endParaRPr lang="tr-TR" sz="800" b="1" i="0" u="none" strike="noStrike">
                        <a:solidFill>
                          <a:srgbClr val="000000"/>
                        </a:solidFill>
                        <a:effectLst/>
                        <a:latin typeface="Calibri"/>
                      </a:endParaRPr>
                    </a:p>
                  </a:txBody>
                  <a:tcPr marL="6017" marR="6017" marT="6017" marB="0" anchor="ctr"/>
                </a:tc>
              </a:tr>
              <a:tr h="152238">
                <a:tc>
                  <a:txBody>
                    <a:bodyPr/>
                    <a:lstStyle/>
                    <a:p>
                      <a:pPr algn="ctr" fontAlgn="ctr"/>
                      <a:r>
                        <a:rPr lang="tr-TR" sz="700" u="none" strike="noStrike">
                          <a:effectLst/>
                        </a:rPr>
                        <a:t>42,60</a:t>
                      </a:r>
                      <a:endParaRPr lang="tr-TR" sz="700" b="0" i="0" u="none" strike="noStrike">
                        <a:solidFill>
                          <a:srgbClr val="000000"/>
                        </a:solidFill>
                        <a:effectLst/>
                        <a:latin typeface="Calibri"/>
                      </a:endParaRPr>
                    </a:p>
                  </a:txBody>
                  <a:tcPr marL="6017" marR="6017" marT="6017" marB="0" anchor="ctr"/>
                </a:tc>
                <a:tc>
                  <a:txBody>
                    <a:bodyPr/>
                    <a:lstStyle/>
                    <a:p>
                      <a:pPr algn="r" fontAlgn="ctr"/>
                      <a:r>
                        <a:rPr lang="tr-TR" sz="700" u="none" strike="noStrike">
                          <a:effectLst/>
                        </a:rPr>
                        <a:t>-0,31252</a:t>
                      </a:r>
                      <a:endParaRPr lang="tr-TR" sz="700" b="0" i="0" u="none" strike="noStrike">
                        <a:solidFill>
                          <a:srgbClr val="000000"/>
                        </a:solidFill>
                        <a:effectLst/>
                        <a:latin typeface="Calibri"/>
                      </a:endParaRPr>
                    </a:p>
                  </a:txBody>
                  <a:tcPr marL="6017" marR="6017" marT="6017" marB="0" anchor="ctr"/>
                </a:tc>
                <a:tc>
                  <a:txBody>
                    <a:bodyPr/>
                    <a:lstStyle/>
                    <a:p>
                      <a:pPr algn="r" fontAlgn="ctr"/>
                      <a:r>
                        <a:rPr lang="tr-TR" sz="700" u="none" strike="noStrike">
                          <a:effectLst/>
                        </a:rPr>
                        <a:t>46,87475230</a:t>
                      </a:r>
                      <a:endParaRPr lang="tr-TR" sz="700" b="0" i="0" u="none" strike="noStrike">
                        <a:solidFill>
                          <a:srgbClr val="000000"/>
                        </a:solidFill>
                        <a:effectLst/>
                        <a:latin typeface="Calibri"/>
                      </a:endParaRPr>
                    </a:p>
                  </a:txBody>
                  <a:tcPr marL="6017" marR="6017" marT="6017" marB="0" anchor="ctr"/>
                </a:tc>
                <a:tc>
                  <a:txBody>
                    <a:bodyPr/>
                    <a:lstStyle/>
                    <a:p>
                      <a:pPr algn="ctr" fontAlgn="ctr"/>
                      <a:r>
                        <a:rPr lang="tr-TR" sz="700" u="none" strike="noStrike">
                          <a:effectLst/>
                        </a:rPr>
                        <a:t>46,87</a:t>
                      </a:r>
                      <a:endParaRPr lang="tr-TR" sz="700" b="0" i="0" u="none" strike="noStrike">
                        <a:solidFill>
                          <a:srgbClr val="000000"/>
                        </a:solidFill>
                        <a:effectLst/>
                        <a:latin typeface="Calibri"/>
                      </a:endParaRPr>
                    </a:p>
                  </a:txBody>
                  <a:tcPr marL="6017" marR="6017" marT="6017" marB="0" anchor="ctr"/>
                </a:tc>
                <a:tc>
                  <a:txBody>
                    <a:bodyPr/>
                    <a:lstStyle/>
                    <a:p>
                      <a:pPr algn="ctr" fontAlgn="b"/>
                      <a:r>
                        <a:rPr lang="tr-TR" sz="700" u="none" strike="noStrike">
                          <a:effectLst/>
                        </a:rPr>
                        <a:t>DC</a:t>
                      </a:r>
                      <a:endParaRPr lang="tr-TR" sz="700" b="0" i="0" u="none" strike="noStrike">
                        <a:solidFill>
                          <a:srgbClr val="000000"/>
                        </a:solidFill>
                        <a:effectLst/>
                        <a:latin typeface="Calibri"/>
                      </a:endParaRPr>
                    </a:p>
                  </a:txBody>
                  <a:tcPr marL="6017" marR="6017" marT="6017" marB="0" anchor="b"/>
                </a:tc>
                <a:tc>
                  <a:txBody>
                    <a:bodyPr/>
                    <a:lstStyle/>
                    <a:p>
                      <a:pPr algn="ctr" fontAlgn="ctr"/>
                      <a:endParaRPr lang="tr-TR" sz="800" b="1" i="0" u="none" strike="noStrike">
                        <a:solidFill>
                          <a:srgbClr val="000000"/>
                        </a:solidFill>
                        <a:effectLst/>
                        <a:latin typeface="Calibri"/>
                      </a:endParaRPr>
                    </a:p>
                  </a:txBody>
                  <a:tcPr marL="6017" marR="6017" marT="6017" marB="0" anchor="ctr"/>
                </a:tc>
              </a:tr>
              <a:tr h="152238">
                <a:tc>
                  <a:txBody>
                    <a:bodyPr/>
                    <a:lstStyle/>
                    <a:p>
                      <a:pPr algn="ctr" fontAlgn="ctr"/>
                      <a:r>
                        <a:rPr lang="tr-TR" sz="700" u="none" strike="noStrike">
                          <a:effectLst/>
                        </a:rPr>
                        <a:t>42,00</a:t>
                      </a:r>
                      <a:endParaRPr lang="tr-TR" sz="700" b="0" i="0" u="none" strike="noStrike">
                        <a:solidFill>
                          <a:srgbClr val="000000"/>
                        </a:solidFill>
                        <a:effectLst/>
                        <a:latin typeface="Calibri"/>
                      </a:endParaRPr>
                    </a:p>
                  </a:txBody>
                  <a:tcPr marL="6017" marR="6017" marT="6017" marB="0" anchor="ctr"/>
                </a:tc>
                <a:tc>
                  <a:txBody>
                    <a:bodyPr/>
                    <a:lstStyle/>
                    <a:p>
                      <a:pPr algn="r" fontAlgn="ctr"/>
                      <a:r>
                        <a:rPr lang="tr-TR" sz="700" u="none" strike="noStrike">
                          <a:effectLst/>
                        </a:rPr>
                        <a:t>-0,34759</a:t>
                      </a:r>
                      <a:endParaRPr lang="tr-TR" sz="700" b="0" i="0" u="none" strike="noStrike">
                        <a:solidFill>
                          <a:srgbClr val="000000"/>
                        </a:solidFill>
                        <a:effectLst/>
                        <a:latin typeface="Calibri"/>
                      </a:endParaRPr>
                    </a:p>
                  </a:txBody>
                  <a:tcPr marL="6017" marR="6017" marT="6017" marB="0" anchor="ctr"/>
                </a:tc>
                <a:tc>
                  <a:txBody>
                    <a:bodyPr/>
                    <a:lstStyle/>
                    <a:p>
                      <a:pPr algn="r" fontAlgn="ctr"/>
                      <a:r>
                        <a:rPr lang="tr-TR" sz="700" u="none" strike="noStrike">
                          <a:effectLst/>
                        </a:rPr>
                        <a:t>46,52407288</a:t>
                      </a:r>
                      <a:endParaRPr lang="tr-TR" sz="700" b="0" i="0" u="none" strike="noStrike">
                        <a:solidFill>
                          <a:srgbClr val="000000"/>
                        </a:solidFill>
                        <a:effectLst/>
                        <a:latin typeface="Calibri"/>
                      </a:endParaRPr>
                    </a:p>
                  </a:txBody>
                  <a:tcPr marL="6017" marR="6017" marT="6017" marB="0" anchor="ctr"/>
                </a:tc>
                <a:tc>
                  <a:txBody>
                    <a:bodyPr/>
                    <a:lstStyle/>
                    <a:p>
                      <a:pPr algn="ctr" fontAlgn="ctr"/>
                      <a:r>
                        <a:rPr lang="tr-TR" sz="700" u="none" strike="noStrike">
                          <a:effectLst/>
                        </a:rPr>
                        <a:t>46,52</a:t>
                      </a:r>
                      <a:endParaRPr lang="tr-TR" sz="700" b="0" i="0" u="none" strike="noStrike">
                        <a:solidFill>
                          <a:srgbClr val="000000"/>
                        </a:solidFill>
                        <a:effectLst/>
                        <a:latin typeface="Calibri"/>
                      </a:endParaRPr>
                    </a:p>
                  </a:txBody>
                  <a:tcPr marL="6017" marR="6017" marT="6017" marB="0" anchor="ctr"/>
                </a:tc>
                <a:tc>
                  <a:txBody>
                    <a:bodyPr/>
                    <a:lstStyle/>
                    <a:p>
                      <a:pPr algn="ctr" fontAlgn="b"/>
                      <a:r>
                        <a:rPr lang="tr-TR" sz="700" u="none" strike="noStrike">
                          <a:effectLst/>
                        </a:rPr>
                        <a:t>DC</a:t>
                      </a:r>
                      <a:endParaRPr lang="tr-TR" sz="700" b="0" i="0" u="none" strike="noStrike">
                        <a:solidFill>
                          <a:srgbClr val="000000"/>
                        </a:solidFill>
                        <a:effectLst/>
                        <a:latin typeface="Calibri"/>
                      </a:endParaRPr>
                    </a:p>
                  </a:txBody>
                  <a:tcPr marL="6017" marR="6017" marT="6017" marB="0" anchor="b"/>
                </a:tc>
                <a:tc>
                  <a:txBody>
                    <a:bodyPr/>
                    <a:lstStyle/>
                    <a:p>
                      <a:pPr algn="ctr" fontAlgn="ctr"/>
                      <a:endParaRPr lang="tr-TR" sz="800" b="1" i="0" u="none" strike="noStrike">
                        <a:solidFill>
                          <a:srgbClr val="000000"/>
                        </a:solidFill>
                        <a:effectLst/>
                        <a:latin typeface="Calibri"/>
                      </a:endParaRPr>
                    </a:p>
                  </a:txBody>
                  <a:tcPr marL="6017" marR="6017" marT="6017" marB="0" anchor="ctr"/>
                </a:tc>
              </a:tr>
              <a:tr h="152238">
                <a:tc>
                  <a:txBody>
                    <a:bodyPr/>
                    <a:lstStyle/>
                    <a:p>
                      <a:pPr algn="ctr" fontAlgn="ctr"/>
                      <a:r>
                        <a:rPr lang="tr-TR" sz="700" u="none" strike="noStrike">
                          <a:effectLst/>
                        </a:rPr>
                        <a:t>41,24</a:t>
                      </a:r>
                      <a:endParaRPr lang="tr-TR" sz="700" b="0" i="0" u="none" strike="noStrike">
                        <a:solidFill>
                          <a:srgbClr val="000000"/>
                        </a:solidFill>
                        <a:effectLst/>
                        <a:latin typeface="Calibri"/>
                      </a:endParaRPr>
                    </a:p>
                  </a:txBody>
                  <a:tcPr marL="6017" marR="6017" marT="6017" marB="0" anchor="ctr"/>
                </a:tc>
                <a:tc>
                  <a:txBody>
                    <a:bodyPr/>
                    <a:lstStyle/>
                    <a:p>
                      <a:pPr algn="r" fontAlgn="ctr"/>
                      <a:r>
                        <a:rPr lang="tr-TR" sz="700" u="none" strike="noStrike">
                          <a:effectLst/>
                        </a:rPr>
                        <a:t>-0,39201</a:t>
                      </a:r>
                      <a:endParaRPr lang="tr-TR" sz="700" b="0" i="0" u="none" strike="noStrike">
                        <a:solidFill>
                          <a:srgbClr val="000000"/>
                        </a:solidFill>
                        <a:effectLst/>
                        <a:latin typeface="Calibri"/>
                      </a:endParaRPr>
                    </a:p>
                  </a:txBody>
                  <a:tcPr marL="6017" marR="6017" marT="6017" marB="0" anchor="ctr"/>
                </a:tc>
                <a:tc>
                  <a:txBody>
                    <a:bodyPr/>
                    <a:lstStyle/>
                    <a:p>
                      <a:pPr algn="r" fontAlgn="ctr"/>
                      <a:r>
                        <a:rPr lang="tr-TR" sz="700" u="none" strike="noStrike">
                          <a:effectLst/>
                        </a:rPr>
                        <a:t>46,07987894</a:t>
                      </a:r>
                      <a:endParaRPr lang="tr-TR" sz="700" b="0" i="0" u="none" strike="noStrike">
                        <a:solidFill>
                          <a:srgbClr val="000000"/>
                        </a:solidFill>
                        <a:effectLst/>
                        <a:latin typeface="Calibri"/>
                      </a:endParaRPr>
                    </a:p>
                  </a:txBody>
                  <a:tcPr marL="6017" marR="6017" marT="6017" marB="0" anchor="ctr"/>
                </a:tc>
                <a:tc>
                  <a:txBody>
                    <a:bodyPr/>
                    <a:lstStyle/>
                    <a:p>
                      <a:pPr algn="ctr" fontAlgn="ctr"/>
                      <a:r>
                        <a:rPr lang="tr-TR" sz="700" u="none" strike="noStrike">
                          <a:effectLst/>
                        </a:rPr>
                        <a:t>46,08</a:t>
                      </a:r>
                      <a:endParaRPr lang="tr-TR" sz="700" b="0" i="0" u="none" strike="noStrike">
                        <a:solidFill>
                          <a:srgbClr val="000000"/>
                        </a:solidFill>
                        <a:effectLst/>
                        <a:latin typeface="Calibri"/>
                      </a:endParaRPr>
                    </a:p>
                  </a:txBody>
                  <a:tcPr marL="6017" marR="6017" marT="6017" marB="0" anchor="ctr"/>
                </a:tc>
                <a:tc>
                  <a:txBody>
                    <a:bodyPr/>
                    <a:lstStyle/>
                    <a:p>
                      <a:pPr algn="ctr" fontAlgn="b"/>
                      <a:r>
                        <a:rPr lang="tr-TR" sz="700" u="none" strike="noStrike">
                          <a:effectLst/>
                        </a:rPr>
                        <a:t>DC</a:t>
                      </a:r>
                      <a:endParaRPr lang="tr-TR" sz="700" b="0" i="0" u="none" strike="noStrike">
                        <a:solidFill>
                          <a:srgbClr val="000000"/>
                        </a:solidFill>
                        <a:effectLst/>
                        <a:latin typeface="Calibri"/>
                      </a:endParaRPr>
                    </a:p>
                  </a:txBody>
                  <a:tcPr marL="6017" marR="6017" marT="6017" marB="0" anchor="b"/>
                </a:tc>
                <a:tc>
                  <a:txBody>
                    <a:bodyPr/>
                    <a:lstStyle/>
                    <a:p>
                      <a:pPr algn="ctr" fontAlgn="ctr"/>
                      <a:endParaRPr lang="tr-TR" sz="800" b="1" i="0" u="none" strike="noStrike">
                        <a:solidFill>
                          <a:srgbClr val="000000"/>
                        </a:solidFill>
                        <a:effectLst/>
                        <a:latin typeface="Calibri"/>
                      </a:endParaRPr>
                    </a:p>
                  </a:txBody>
                  <a:tcPr marL="6017" marR="6017" marT="6017" marB="0" anchor="ctr"/>
                </a:tc>
              </a:tr>
              <a:tr h="152238">
                <a:tc>
                  <a:txBody>
                    <a:bodyPr/>
                    <a:lstStyle/>
                    <a:p>
                      <a:pPr algn="ctr" fontAlgn="ctr"/>
                      <a:r>
                        <a:rPr lang="tr-TR" sz="700" u="none" strike="noStrike">
                          <a:effectLst/>
                        </a:rPr>
                        <a:t>40,50</a:t>
                      </a:r>
                      <a:endParaRPr lang="tr-TR" sz="700" b="0" i="0" u="none" strike="noStrike">
                        <a:solidFill>
                          <a:srgbClr val="000000"/>
                        </a:solidFill>
                        <a:effectLst/>
                        <a:latin typeface="Calibri"/>
                      </a:endParaRPr>
                    </a:p>
                  </a:txBody>
                  <a:tcPr marL="6017" marR="6017" marT="6017" marB="0" anchor="ctr"/>
                </a:tc>
                <a:tc>
                  <a:txBody>
                    <a:bodyPr/>
                    <a:lstStyle/>
                    <a:p>
                      <a:pPr algn="r" fontAlgn="ctr"/>
                      <a:r>
                        <a:rPr lang="tr-TR" sz="700" u="none" strike="noStrike">
                          <a:effectLst/>
                        </a:rPr>
                        <a:t>-0,43526</a:t>
                      </a:r>
                      <a:endParaRPr lang="tr-TR" sz="700" b="0" i="0" u="none" strike="noStrike">
                        <a:solidFill>
                          <a:srgbClr val="000000"/>
                        </a:solidFill>
                        <a:effectLst/>
                        <a:latin typeface="Calibri"/>
                      </a:endParaRPr>
                    </a:p>
                  </a:txBody>
                  <a:tcPr marL="6017" marR="6017" marT="6017" marB="0" anchor="ctr"/>
                </a:tc>
                <a:tc>
                  <a:txBody>
                    <a:bodyPr/>
                    <a:lstStyle/>
                    <a:p>
                      <a:pPr algn="r" fontAlgn="ctr"/>
                      <a:r>
                        <a:rPr lang="tr-TR" sz="700" u="none" strike="noStrike">
                          <a:effectLst/>
                        </a:rPr>
                        <a:t>45,64737432</a:t>
                      </a:r>
                      <a:endParaRPr lang="tr-TR" sz="700" b="0" i="0" u="none" strike="noStrike">
                        <a:solidFill>
                          <a:srgbClr val="000000"/>
                        </a:solidFill>
                        <a:effectLst/>
                        <a:latin typeface="Calibri"/>
                      </a:endParaRPr>
                    </a:p>
                  </a:txBody>
                  <a:tcPr marL="6017" marR="6017" marT="6017" marB="0" anchor="ctr"/>
                </a:tc>
                <a:tc>
                  <a:txBody>
                    <a:bodyPr/>
                    <a:lstStyle/>
                    <a:p>
                      <a:pPr algn="ctr" fontAlgn="ctr"/>
                      <a:r>
                        <a:rPr lang="tr-TR" sz="700" u="none" strike="noStrike">
                          <a:effectLst/>
                        </a:rPr>
                        <a:t>45,65</a:t>
                      </a:r>
                      <a:endParaRPr lang="tr-TR" sz="700" b="0" i="0" u="none" strike="noStrike">
                        <a:solidFill>
                          <a:srgbClr val="000000"/>
                        </a:solidFill>
                        <a:effectLst/>
                        <a:latin typeface="Calibri"/>
                      </a:endParaRPr>
                    </a:p>
                  </a:txBody>
                  <a:tcPr marL="6017" marR="6017" marT="6017" marB="0" anchor="ctr"/>
                </a:tc>
                <a:tc>
                  <a:txBody>
                    <a:bodyPr/>
                    <a:lstStyle/>
                    <a:p>
                      <a:pPr algn="ctr" fontAlgn="b"/>
                      <a:r>
                        <a:rPr lang="tr-TR" sz="700" u="none" strike="noStrike">
                          <a:effectLst/>
                        </a:rPr>
                        <a:t>DC</a:t>
                      </a:r>
                      <a:endParaRPr lang="tr-TR" sz="700" b="0" i="0" u="none" strike="noStrike">
                        <a:solidFill>
                          <a:srgbClr val="000000"/>
                        </a:solidFill>
                        <a:effectLst/>
                        <a:latin typeface="Calibri"/>
                      </a:endParaRPr>
                    </a:p>
                  </a:txBody>
                  <a:tcPr marL="6017" marR="6017" marT="6017" marB="0" anchor="b"/>
                </a:tc>
                <a:tc>
                  <a:txBody>
                    <a:bodyPr/>
                    <a:lstStyle/>
                    <a:p>
                      <a:pPr algn="ctr" fontAlgn="ctr"/>
                      <a:endParaRPr lang="tr-TR" sz="800" b="1" i="0" u="none" strike="noStrike">
                        <a:solidFill>
                          <a:srgbClr val="000000"/>
                        </a:solidFill>
                        <a:effectLst/>
                        <a:latin typeface="Calibri"/>
                      </a:endParaRPr>
                    </a:p>
                  </a:txBody>
                  <a:tcPr marL="6017" marR="6017" marT="6017" marB="0" anchor="ctr"/>
                </a:tc>
              </a:tr>
              <a:tr h="152238">
                <a:tc>
                  <a:txBody>
                    <a:bodyPr/>
                    <a:lstStyle/>
                    <a:p>
                      <a:pPr algn="ctr" fontAlgn="ctr"/>
                      <a:r>
                        <a:rPr lang="tr-TR" sz="700" u="none" strike="noStrike">
                          <a:effectLst/>
                        </a:rPr>
                        <a:t>38,20</a:t>
                      </a:r>
                      <a:endParaRPr lang="tr-TR" sz="700" b="0" i="0" u="none" strike="noStrike">
                        <a:solidFill>
                          <a:srgbClr val="000000"/>
                        </a:solidFill>
                        <a:effectLst/>
                        <a:latin typeface="Calibri"/>
                      </a:endParaRPr>
                    </a:p>
                  </a:txBody>
                  <a:tcPr marL="6017" marR="6017" marT="6017" marB="0" anchor="ctr"/>
                </a:tc>
                <a:tc>
                  <a:txBody>
                    <a:bodyPr/>
                    <a:lstStyle/>
                    <a:p>
                      <a:pPr algn="r" fontAlgn="ctr"/>
                      <a:r>
                        <a:rPr lang="tr-TR" sz="700" u="none" strike="noStrike">
                          <a:effectLst/>
                        </a:rPr>
                        <a:t>-0,56969</a:t>
                      </a:r>
                      <a:endParaRPr lang="tr-TR" sz="700" b="0" i="0" u="none" strike="noStrike">
                        <a:solidFill>
                          <a:srgbClr val="000000"/>
                        </a:solidFill>
                        <a:effectLst/>
                        <a:latin typeface="Calibri"/>
                      </a:endParaRPr>
                    </a:p>
                  </a:txBody>
                  <a:tcPr marL="6017" marR="6017" marT="6017" marB="0" anchor="ctr"/>
                </a:tc>
                <a:tc>
                  <a:txBody>
                    <a:bodyPr/>
                    <a:lstStyle/>
                    <a:p>
                      <a:pPr algn="r" fontAlgn="ctr"/>
                      <a:r>
                        <a:rPr lang="tr-TR" sz="700" u="none" strike="noStrike">
                          <a:effectLst/>
                        </a:rPr>
                        <a:t>44,30310320</a:t>
                      </a:r>
                      <a:endParaRPr lang="tr-TR" sz="700" b="0" i="0" u="none" strike="noStrike">
                        <a:solidFill>
                          <a:srgbClr val="000000"/>
                        </a:solidFill>
                        <a:effectLst/>
                        <a:latin typeface="Calibri"/>
                      </a:endParaRPr>
                    </a:p>
                  </a:txBody>
                  <a:tcPr marL="6017" marR="6017" marT="6017" marB="0" anchor="ctr"/>
                </a:tc>
                <a:tc>
                  <a:txBody>
                    <a:bodyPr/>
                    <a:lstStyle/>
                    <a:p>
                      <a:pPr algn="ctr" fontAlgn="ctr"/>
                      <a:r>
                        <a:rPr lang="tr-TR" sz="700" u="none" strike="noStrike">
                          <a:effectLst/>
                        </a:rPr>
                        <a:t>44,30</a:t>
                      </a:r>
                      <a:endParaRPr lang="tr-TR" sz="700" b="0" i="0" u="none" strike="noStrike">
                        <a:solidFill>
                          <a:srgbClr val="000000"/>
                        </a:solidFill>
                        <a:effectLst/>
                        <a:latin typeface="Calibri"/>
                      </a:endParaRPr>
                    </a:p>
                  </a:txBody>
                  <a:tcPr marL="6017" marR="6017" marT="6017" marB="0" anchor="ctr"/>
                </a:tc>
                <a:tc>
                  <a:txBody>
                    <a:bodyPr/>
                    <a:lstStyle/>
                    <a:p>
                      <a:pPr algn="ctr" fontAlgn="b"/>
                      <a:r>
                        <a:rPr lang="tr-TR" sz="700" u="none" strike="noStrike">
                          <a:effectLst/>
                        </a:rPr>
                        <a:t>DC</a:t>
                      </a:r>
                      <a:endParaRPr lang="tr-TR" sz="700" b="0" i="0" u="none" strike="noStrike">
                        <a:solidFill>
                          <a:srgbClr val="000000"/>
                        </a:solidFill>
                        <a:effectLst/>
                        <a:latin typeface="Calibri"/>
                      </a:endParaRPr>
                    </a:p>
                  </a:txBody>
                  <a:tcPr marL="6017" marR="6017" marT="6017" marB="0" anchor="b"/>
                </a:tc>
                <a:tc>
                  <a:txBody>
                    <a:bodyPr/>
                    <a:lstStyle/>
                    <a:p>
                      <a:pPr algn="ctr" fontAlgn="ctr"/>
                      <a:endParaRPr lang="tr-TR" sz="800" b="1" i="0" u="none" strike="noStrike">
                        <a:solidFill>
                          <a:srgbClr val="000000"/>
                        </a:solidFill>
                        <a:effectLst/>
                        <a:latin typeface="Calibri"/>
                      </a:endParaRPr>
                    </a:p>
                  </a:txBody>
                  <a:tcPr marL="6017" marR="6017" marT="6017" marB="0" anchor="ctr"/>
                </a:tc>
              </a:tr>
              <a:tr h="152238">
                <a:tc>
                  <a:txBody>
                    <a:bodyPr/>
                    <a:lstStyle/>
                    <a:p>
                      <a:pPr algn="ctr" fontAlgn="ctr"/>
                      <a:r>
                        <a:rPr lang="tr-TR" sz="700" u="none" strike="noStrike">
                          <a:effectLst/>
                        </a:rPr>
                        <a:t>35,00</a:t>
                      </a:r>
                      <a:endParaRPr lang="tr-TR" sz="700" b="0" i="0" u="none" strike="noStrike">
                        <a:solidFill>
                          <a:srgbClr val="000000"/>
                        </a:solidFill>
                        <a:effectLst/>
                        <a:latin typeface="Calibri"/>
                      </a:endParaRPr>
                    </a:p>
                  </a:txBody>
                  <a:tcPr marL="6017" marR="6017" marT="6017" marB="0" anchor="ctr"/>
                </a:tc>
                <a:tc>
                  <a:txBody>
                    <a:bodyPr/>
                    <a:lstStyle/>
                    <a:p>
                      <a:pPr algn="r" fontAlgn="ctr"/>
                      <a:r>
                        <a:rPr lang="tr-TR" sz="700" u="none" strike="noStrike">
                          <a:effectLst/>
                        </a:rPr>
                        <a:t>-0,75672</a:t>
                      </a:r>
                      <a:endParaRPr lang="tr-TR" sz="700" b="0" i="0" u="none" strike="noStrike">
                        <a:solidFill>
                          <a:srgbClr val="000000"/>
                        </a:solidFill>
                        <a:effectLst/>
                        <a:latin typeface="Calibri"/>
                      </a:endParaRPr>
                    </a:p>
                  </a:txBody>
                  <a:tcPr marL="6017" marR="6017" marT="6017" marB="0" anchor="ctr"/>
                </a:tc>
                <a:tc>
                  <a:txBody>
                    <a:bodyPr/>
                    <a:lstStyle/>
                    <a:p>
                      <a:pPr algn="r" fontAlgn="ctr"/>
                      <a:r>
                        <a:rPr lang="tr-TR" sz="700" u="none" strike="noStrike">
                          <a:effectLst/>
                        </a:rPr>
                        <a:t>42,43281295</a:t>
                      </a:r>
                      <a:endParaRPr lang="tr-TR" sz="700" b="0" i="0" u="none" strike="noStrike">
                        <a:solidFill>
                          <a:srgbClr val="000000"/>
                        </a:solidFill>
                        <a:effectLst/>
                        <a:latin typeface="Calibri"/>
                      </a:endParaRPr>
                    </a:p>
                  </a:txBody>
                  <a:tcPr marL="6017" marR="6017" marT="6017" marB="0" anchor="ctr"/>
                </a:tc>
                <a:tc>
                  <a:txBody>
                    <a:bodyPr/>
                    <a:lstStyle/>
                    <a:p>
                      <a:pPr algn="ctr" fontAlgn="ctr"/>
                      <a:r>
                        <a:rPr lang="tr-TR" sz="700" u="none" strike="noStrike">
                          <a:effectLst/>
                        </a:rPr>
                        <a:t>42,43</a:t>
                      </a:r>
                      <a:endParaRPr lang="tr-TR" sz="700" b="0" i="0" u="none" strike="noStrike">
                        <a:solidFill>
                          <a:srgbClr val="000000"/>
                        </a:solidFill>
                        <a:effectLst/>
                        <a:latin typeface="Calibri"/>
                      </a:endParaRPr>
                    </a:p>
                  </a:txBody>
                  <a:tcPr marL="6017" marR="6017" marT="6017" marB="0" anchor="ctr"/>
                </a:tc>
                <a:tc>
                  <a:txBody>
                    <a:bodyPr/>
                    <a:lstStyle/>
                    <a:p>
                      <a:pPr algn="ctr" fontAlgn="b"/>
                      <a:r>
                        <a:rPr lang="tr-TR" sz="700" u="none" strike="noStrike">
                          <a:effectLst/>
                        </a:rPr>
                        <a:t>DC</a:t>
                      </a:r>
                      <a:endParaRPr lang="tr-TR" sz="700" b="0" i="0" u="none" strike="noStrike">
                        <a:solidFill>
                          <a:srgbClr val="000000"/>
                        </a:solidFill>
                        <a:effectLst/>
                        <a:latin typeface="Calibri"/>
                      </a:endParaRPr>
                    </a:p>
                  </a:txBody>
                  <a:tcPr marL="6017" marR="6017" marT="6017" marB="0" anchor="b"/>
                </a:tc>
                <a:tc>
                  <a:txBody>
                    <a:bodyPr/>
                    <a:lstStyle/>
                    <a:p>
                      <a:pPr algn="ctr" fontAlgn="ctr"/>
                      <a:endParaRPr lang="tr-TR" sz="800" b="1" i="0" u="none" strike="noStrike">
                        <a:solidFill>
                          <a:srgbClr val="000000"/>
                        </a:solidFill>
                        <a:effectLst/>
                        <a:latin typeface="Calibri"/>
                      </a:endParaRPr>
                    </a:p>
                  </a:txBody>
                  <a:tcPr marL="6017" marR="6017" marT="6017" marB="0" anchor="ctr"/>
                </a:tc>
              </a:tr>
              <a:tr h="152238">
                <a:tc>
                  <a:txBody>
                    <a:bodyPr/>
                    <a:lstStyle/>
                    <a:p>
                      <a:pPr algn="ctr" fontAlgn="ctr"/>
                      <a:r>
                        <a:rPr lang="tr-TR" sz="700" u="none" strike="noStrike">
                          <a:effectLst/>
                        </a:rPr>
                        <a:t>30,00</a:t>
                      </a:r>
                      <a:endParaRPr lang="tr-TR" sz="700" b="0" i="0" u="none" strike="noStrike">
                        <a:solidFill>
                          <a:srgbClr val="000000"/>
                        </a:solidFill>
                        <a:effectLst/>
                        <a:latin typeface="Calibri"/>
                      </a:endParaRPr>
                    </a:p>
                  </a:txBody>
                  <a:tcPr marL="6017" marR="6017" marT="6017" marB="0" anchor="ctr"/>
                </a:tc>
                <a:tc>
                  <a:txBody>
                    <a:bodyPr/>
                    <a:lstStyle/>
                    <a:p>
                      <a:pPr algn="r" fontAlgn="ctr"/>
                      <a:r>
                        <a:rPr lang="tr-TR" sz="700" u="none" strike="noStrike">
                          <a:effectLst/>
                        </a:rPr>
                        <a:t>-1,04895</a:t>
                      </a:r>
                      <a:endParaRPr lang="tr-TR" sz="700" b="0" i="0" u="none" strike="noStrike">
                        <a:solidFill>
                          <a:srgbClr val="000000"/>
                        </a:solidFill>
                        <a:effectLst/>
                        <a:latin typeface="Calibri"/>
                      </a:endParaRPr>
                    </a:p>
                  </a:txBody>
                  <a:tcPr marL="6017" marR="6017" marT="6017" marB="0" anchor="ctr"/>
                </a:tc>
                <a:tc>
                  <a:txBody>
                    <a:bodyPr/>
                    <a:lstStyle/>
                    <a:p>
                      <a:pPr algn="r" fontAlgn="ctr"/>
                      <a:r>
                        <a:rPr lang="tr-TR" sz="700" u="none" strike="noStrike">
                          <a:effectLst/>
                        </a:rPr>
                        <a:t>39,51048444</a:t>
                      </a:r>
                      <a:endParaRPr lang="tr-TR" sz="700" b="0" i="0" u="none" strike="noStrike">
                        <a:solidFill>
                          <a:srgbClr val="000000"/>
                        </a:solidFill>
                        <a:effectLst/>
                        <a:latin typeface="Calibri"/>
                      </a:endParaRPr>
                    </a:p>
                  </a:txBody>
                  <a:tcPr marL="6017" marR="6017" marT="6017" marB="0" anchor="ctr"/>
                </a:tc>
                <a:tc>
                  <a:txBody>
                    <a:bodyPr/>
                    <a:lstStyle/>
                    <a:p>
                      <a:pPr algn="ctr" fontAlgn="ctr"/>
                      <a:r>
                        <a:rPr lang="tr-TR" sz="700" u="none" strike="noStrike">
                          <a:effectLst/>
                        </a:rPr>
                        <a:t>39,51</a:t>
                      </a:r>
                      <a:endParaRPr lang="tr-TR" sz="700" b="0" i="0" u="none" strike="noStrike">
                        <a:solidFill>
                          <a:srgbClr val="000000"/>
                        </a:solidFill>
                        <a:effectLst/>
                        <a:latin typeface="Calibri"/>
                      </a:endParaRPr>
                    </a:p>
                  </a:txBody>
                  <a:tcPr marL="6017" marR="6017" marT="6017" marB="0" anchor="ctr"/>
                </a:tc>
                <a:tc>
                  <a:txBody>
                    <a:bodyPr/>
                    <a:lstStyle/>
                    <a:p>
                      <a:pPr algn="ctr" fontAlgn="b"/>
                      <a:r>
                        <a:rPr lang="tr-TR" sz="700" u="none" strike="noStrike">
                          <a:effectLst/>
                        </a:rPr>
                        <a:t>DD</a:t>
                      </a:r>
                      <a:endParaRPr lang="tr-TR" sz="700" b="0" i="0" u="none" strike="noStrike">
                        <a:solidFill>
                          <a:srgbClr val="000000"/>
                        </a:solidFill>
                        <a:effectLst/>
                        <a:latin typeface="Calibri"/>
                      </a:endParaRPr>
                    </a:p>
                  </a:txBody>
                  <a:tcPr marL="6017" marR="6017" marT="6017" marB="0" anchor="b"/>
                </a:tc>
                <a:tc>
                  <a:txBody>
                    <a:bodyPr/>
                    <a:lstStyle/>
                    <a:p>
                      <a:pPr algn="ctr" fontAlgn="ctr"/>
                      <a:r>
                        <a:rPr lang="tr-TR" sz="800" u="none" strike="noStrike">
                          <a:effectLst/>
                        </a:rPr>
                        <a:t>2</a:t>
                      </a:r>
                      <a:endParaRPr lang="tr-TR" sz="800" b="1" i="0" u="none" strike="noStrike">
                        <a:solidFill>
                          <a:srgbClr val="000000"/>
                        </a:solidFill>
                        <a:effectLst/>
                        <a:latin typeface="Calibri"/>
                      </a:endParaRPr>
                    </a:p>
                  </a:txBody>
                  <a:tcPr marL="6017" marR="6017" marT="6017" marB="0" anchor="ctr"/>
                </a:tc>
              </a:tr>
              <a:tr h="152238">
                <a:tc>
                  <a:txBody>
                    <a:bodyPr/>
                    <a:lstStyle/>
                    <a:p>
                      <a:pPr algn="ctr" fontAlgn="ctr"/>
                      <a:r>
                        <a:rPr lang="tr-TR" sz="700" u="none" strike="noStrike">
                          <a:effectLst/>
                        </a:rPr>
                        <a:t>26,40</a:t>
                      </a:r>
                      <a:endParaRPr lang="tr-TR" sz="700" b="0" i="0" u="none" strike="noStrike">
                        <a:solidFill>
                          <a:srgbClr val="000000"/>
                        </a:solidFill>
                        <a:effectLst/>
                        <a:latin typeface="Calibri"/>
                      </a:endParaRPr>
                    </a:p>
                  </a:txBody>
                  <a:tcPr marL="6017" marR="6017" marT="6017" marB="0" anchor="ctr"/>
                </a:tc>
                <a:tc>
                  <a:txBody>
                    <a:bodyPr/>
                    <a:lstStyle/>
                    <a:p>
                      <a:pPr algn="r" fontAlgn="ctr"/>
                      <a:r>
                        <a:rPr lang="tr-TR" sz="700" u="none" strike="noStrike">
                          <a:effectLst/>
                        </a:rPr>
                        <a:t>-1,25936</a:t>
                      </a:r>
                      <a:endParaRPr lang="tr-TR" sz="700" b="0" i="0" u="none" strike="noStrike">
                        <a:solidFill>
                          <a:srgbClr val="000000"/>
                        </a:solidFill>
                        <a:effectLst/>
                        <a:latin typeface="Calibri"/>
                      </a:endParaRPr>
                    </a:p>
                  </a:txBody>
                  <a:tcPr marL="6017" marR="6017" marT="6017" marB="0" anchor="ctr"/>
                </a:tc>
                <a:tc>
                  <a:txBody>
                    <a:bodyPr/>
                    <a:lstStyle/>
                    <a:p>
                      <a:pPr algn="r" fontAlgn="ctr"/>
                      <a:r>
                        <a:rPr lang="tr-TR" sz="700" u="none" strike="noStrike">
                          <a:effectLst/>
                        </a:rPr>
                        <a:t>37,40640790</a:t>
                      </a:r>
                      <a:endParaRPr lang="tr-TR" sz="700" b="0" i="0" u="none" strike="noStrike">
                        <a:solidFill>
                          <a:srgbClr val="000000"/>
                        </a:solidFill>
                        <a:effectLst/>
                        <a:latin typeface="Calibri"/>
                      </a:endParaRPr>
                    </a:p>
                  </a:txBody>
                  <a:tcPr marL="6017" marR="6017" marT="6017" marB="0" anchor="ctr"/>
                </a:tc>
                <a:tc>
                  <a:txBody>
                    <a:bodyPr/>
                    <a:lstStyle/>
                    <a:p>
                      <a:pPr algn="ctr" fontAlgn="ctr"/>
                      <a:r>
                        <a:rPr lang="tr-TR" sz="700" u="none" strike="noStrike">
                          <a:effectLst/>
                        </a:rPr>
                        <a:t>37,41</a:t>
                      </a:r>
                      <a:endParaRPr lang="tr-TR" sz="700" b="0" i="0" u="none" strike="noStrike">
                        <a:solidFill>
                          <a:srgbClr val="000000"/>
                        </a:solidFill>
                        <a:effectLst/>
                        <a:latin typeface="Calibri"/>
                      </a:endParaRPr>
                    </a:p>
                  </a:txBody>
                  <a:tcPr marL="6017" marR="6017" marT="6017" marB="0" anchor="ctr"/>
                </a:tc>
                <a:tc>
                  <a:txBody>
                    <a:bodyPr/>
                    <a:lstStyle/>
                    <a:p>
                      <a:pPr algn="ctr" fontAlgn="b"/>
                      <a:r>
                        <a:rPr lang="tr-TR" sz="700" u="none" strike="noStrike">
                          <a:effectLst/>
                        </a:rPr>
                        <a:t>DD</a:t>
                      </a:r>
                      <a:endParaRPr lang="tr-TR" sz="700" b="0" i="0" u="none" strike="noStrike">
                        <a:solidFill>
                          <a:srgbClr val="000000"/>
                        </a:solidFill>
                        <a:effectLst/>
                        <a:latin typeface="Calibri"/>
                      </a:endParaRPr>
                    </a:p>
                  </a:txBody>
                  <a:tcPr marL="6017" marR="6017" marT="6017" marB="0" anchor="b"/>
                </a:tc>
                <a:tc>
                  <a:txBody>
                    <a:bodyPr/>
                    <a:lstStyle/>
                    <a:p>
                      <a:pPr algn="ctr" fontAlgn="ctr"/>
                      <a:endParaRPr lang="tr-TR" sz="800" b="1" i="0" u="none" strike="noStrike">
                        <a:solidFill>
                          <a:srgbClr val="000000"/>
                        </a:solidFill>
                        <a:effectLst/>
                        <a:latin typeface="Calibri"/>
                      </a:endParaRPr>
                    </a:p>
                  </a:txBody>
                  <a:tcPr marL="6017" marR="6017" marT="6017" marB="0" anchor="ctr"/>
                </a:tc>
              </a:tr>
              <a:tr h="152238">
                <a:tc>
                  <a:txBody>
                    <a:bodyPr/>
                    <a:lstStyle/>
                    <a:p>
                      <a:pPr algn="ctr" fontAlgn="ctr"/>
                      <a:r>
                        <a:rPr lang="tr-TR" sz="700" u="none" strike="noStrike">
                          <a:effectLst/>
                        </a:rPr>
                        <a:t>25,00</a:t>
                      </a:r>
                      <a:endParaRPr lang="tr-TR" sz="700" b="0" i="0" u="none" strike="noStrike">
                        <a:solidFill>
                          <a:srgbClr val="000000"/>
                        </a:solidFill>
                        <a:effectLst/>
                        <a:latin typeface="Calibri"/>
                      </a:endParaRPr>
                    </a:p>
                  </a:txBody>
                  <a:tcPr marL="6017" marR="6017" marT="6017" marB="0" anchor="ctr"/>
                </a:tc>
                <a:tc>
                  <a:txBody>
                    <a:bodyPr/>
                    <a:lstStyle/>
                    <a:p>
                      <a:pPr algn="r" fontAlgn="ctr"/>
                      <a:r>
                        <a:rPr lang="tr-TR" sz="700" u="none" strike="noStrike">
                          <a:effectLst/>
                        </a:rPr>
                        <a:t>-1,34118</a:t>
                      </a:r>
                      <a:endParaRPr lang="tr-TR" sz="700" b="0" i="0" u="none" strike="noStrike">
                        <a:solidFill>
                          <a:srgbClr val="000000"/>
                        </a:solidFill>
                        <a:effectLst/>
                        <a:latin typeface="Calibri"/>
                      </a:endParaRPr>
                    </a:p>
                  </a:txBody>
                  <a:tcPr marL="6017" marR="6017" marT="6017" marB="0" anchor="ctr"/>
                </a:tc>
                <a:tc>
                  <a:txBody>
                    <a:bodyPr/>
                    <a:lstStyle/>
                    <a:p>
                      <a:pPr algn="r" fontAlgn="ctr"/>
                      <a:r>
                        <a:rPr lang="tr-TR" sz="700" u="none" strike="noStrike">
                          <a:effectLst/>
                        </a:rPr>
                        <a:t>36,58815592</a:t>
                      </a:r>
                      <a:endParaRPr lang="tr-TR" sz="700" b="0" i="0" u="none" strike="noStrike">
                        <a:solidFill>
                          <a:srgbClr val="000000"/>
                        </a:solidFill>
                        <a:effectLst/>
                        <a:latin typeface="Calibri"/>
                      </a:endParaRPr>
                    </a:p>
                  </a:txBody>
                  <a:tcPr marL="6017" marR="6017" marT="6017" marB="0" anchor="ctr"/>
                </a:tc>
                <a:tc>
                  <a:txBody>
                    <a:bodyPr/>
                    <a:lstStyle/>
                    <a:p>
                      <a:pPr algn="ctr" fontAlgn="ctr"/>
                      <a:r>
                        <a:rPr lang="tr-TR" sz="700" u="none" strike="noStrike">
                          <a:effectLst/>
                        </a:rPr>
                        <a:t>36,59</a:t>
                      </a:r>
                      <a:endParaRPr lang="tr-TR" sz="700" b="0" i="0" u="none" strike="noStrike">
                        <a:solidFill>
                          <a:srgbClr val="000000"/>
                        </a:solidFill>
                        <a:effectLst/>
                        <a:latin typeface="Calibri"/>
                      </a:endParaRPr>
                    </a:p>
                  </a:txBody>
                  <a:tcPr marL="6017" marR="6017" marT="6017" marB="0" anchor="ctr"/>
                </a:tc>
                <a:tc>
                  <a:txBody>
                    <a:bodyPr/>
                    <a:lstStyle/>
                    <a:p>
                      <a:pPr algn="ctr" fontAlgn="b"/>
                      <a:r>
                        <a:rPr lang="tr-TR" sz="700" u="none" strike="noStrike">
                          <a:effectLst/>
                        </a:rPr>
                        <a:t>FD</a:t>
                      </a:r>
                      <a:endParaRPr lang="tr-TR" sz="700" b="0" i="0" u="none" strike="noStrike">
                        <a:solidFill>
                          <a:srgbClr val="000000"/>
                        </a:solidFill>
                        <a:effectLst/>
                        <a:latin typeface="Calibri"/>
                      </a:endParaRPr>
                    </a:p>
                  </a:txBody>
                  <a:tcPr marL="6017" marR="6017" marT="6017" marB="0" anchor="b"/>
                </a:tc>
                <a:tc>
                  <a:txBody>
                    <a:bodyPr/>
                    <a:lstStyle/>
                    <a:p>
                      <a:pPr algn="ctr" fontAlgn="ctr"/>
                      <a:r>
                        <a:rPr lang="tr-TR" sz="800" u="none" strike="noStrike">
                          <a:effectLst/>
                        </a:rPr>
                        <a:t>2</a:t>
                      </a:r>
                      <a:endParaRPr lang="tr-TR" sz="800" b="1" i="0" u="none" strike="noStrike">
                        <a:solidFill>
                          <a:srgbClr val="000000"/>
                        </a:solidFill>
                        <a:effectLst/>
                        <a:latin typeface="Calibri"/>
                      </a:endParaRPr>
                    </a:p>
                  </a:txBody>
                  <a:tcPr marL="6017" marR="6017" marT="6017" marB="0" anchor="ctr"/>
                </a:tc>
              </a:tr>
              <a:tr h="152238">
                <a:tc>
                  <a:txBody>
                    <a:bodyPr/>
                    <a:lstStyle/>
                    <a:p>
                      <a:pPr algn="ctr" fontAlgn="ctr"/>
                      <a:r>
                        <a:rPr lang="tr-TR" sz="700" u="none" strike="noStrike">
                          <a:effectLst/>
                        </a:rPr>
                        <a:t>24,00</a:t>
                      </a:r>
                      <a:endParaRPr lang="tr-TR" sz="700" b="0" i="0" u="none" strike="noStrike">
                        <a:solidFill>
                          <a:srgbClr val="000000"/>
                        </a:solidFill>
                        <a:effectLst/>
                        <a:latin typeface="Calibri"/>
                      </a:endParaRPr>
                    </a:p>
                  </a:txBody>
                  <a:tcPr marL="6017" marR="6017" marT="6017" marB="0" anchor="ctr"/>
                </a:tc>
                <a:tc>
                  <a:txBody>
                    <a:bodyPr/>
                    <a:lstStyle/>
                    <a:p>
                      <a:pPr algn="r" fontAlgn="ctr"/>
                      <a:r>
                        <a:rPr lang="tr-TR" sz="700" u="none" strike="noStrike">
                          <a:effectLst/>
                        </a:rPr>
                        <a:t>-1,39963</a:t>
                      </a:r>
                      <a:endParaRPr lang="tr-TR" sz="700" b="0" i="0" u="none" strike="noStrike">
                        <a:solidFill>
                          <a:srgbClr val="000000"/>
                        </a:solidFill>
                        <a:effectLst/>
                        <a:latin typeface="Calibri"/>
                      </a:endParaRPr>
                    </a:p>
                  </a:txBody>
                  <a:tcPr marL="6017" marR="6017" marT="6017" marB="0" anchor="ctr"/>
                </a:tc>
                <a:tc>
                  <a:txBody>
                    <a:bodyPr/>
                    <a:lstStyle/>
                    <a:p>
                      <a:pPr algn="r" fontAlgn="ctr"/>
                      <a:r>
                        <a:rPr lang="tr-TR" sz="700" u="none" strike="noStrike">
                          <a:effectLst/>
                        </a:rPr>
                        <a:t>36,00369022</a:t>
                      </a:r>
                      <a:endParaRPr lang="tr-TR" sz="700" b="0" i="0" u="none" strike="noStrike">
                        <a:solidFill>
                          <a:srgbClr val="000000"/>
                        </a:solidFill>
                        <a:effectLst/>
                        <a:latin typeface="Calibri"/>
                      </a:endParaRPr>
                    </a:p>
                  </a:txBody>
                  <a:tcPr marL="6017" marR="6017" marT="6017" marB="0" anchor="ctr"/>
                </a:tc>
                <a:tc>
                  <a:txBody>
                    <a:bodyPr/>
                    <a:lstStyle/>
                    <a:p>
                      <a:pPr algn="ctr" fontAlgn="ctr"/>
                      <a:r>
                        <a:rPr lang="tr-TR" sz="700" u="none" strike="noStrike">
                          <a:effectLst/>
                        </a:rPr>
                        <a:t>36,00</a:t>
                      </a:r>
                      <a:endParaRPr lang="tr-TR" sz="700" b="0" i="0" u="none" strike="noStrike">
                        <a:solidFill>
                          <a:srgbClr val="000000"/>
                        </a:solidFill>
                        <a:effectLst/>
                        <a:latin typeface="Calibri"/>
                      </a:endParaRPr>
                    </a:p>
                  </a:txBody>
                  <a:tcPr marL="6017" marR="6017" marT="6017" marB="0" anchor="ctr"/>
                </a:tc>
                <a:tc>
                  <a:txBody>
                    <a:bodyPr/>
                    <a:lstStyle/>
                    <a:p>
                      <a:pPr algn="ctr" fontAlgn="b"/>
                      <a:r>
                        <a:rPr lang="tr-TR" sz="700" u="none" strike="noStrike">
                          <a:effectLst/>
                        </a:rPr>
                        <a:t>FD</a:t>
                      </a:r>
                      <a:endParaRPr lang="tr-TR" sz="700" b="0" i="0" u="none" strike="noStrike">
                        <a:solidFill>
                          <a:srgbClr val="000000"/>
                        </a:solidFill>
                        <a:effectLst/>
                        <a:latin typeface="Calibri"/>
                      </a:endParaRPr>
                    </a:p>
                  </a:txBody>
                  <a:tcPr marL="6017" marR="6017" marT="6017" marB="0" anchor="b"/>
                </a:tc>
                <a:tc>
                  <a:txBody>
                    <a:bodyPr/>
                    <a:lstStyle/>
                    <a:p>
                      <a:pPr algn="ctr" fontAlgn="ctr"/>
                      <a:endParaRPr lang="tr-TR" sz="800" b="1" i="0" u="none" strike="noStrike">
                        <a:solidFill>
                          <a:srgbClr val="000000"/>
                        </a:solidFill>
                        <a:effectLst/>
                        <a:latin typeface="Calibri"/>
                      </a:endParaRPr>
                    </a:p>
                  </a:txBody>
                  <a:tcPr marL="6017" marR="6017" marT="6017" marB="0" anchor="ctr"/>
                </a:tc>
              </a:tr>
              <a:tr h="152238">
                <a:tc>
                  <a:txBody>
                    <a:bodyPr/>
                    <a:lstStyle/>
                    <a:p>
                      <a:pPr algn="ctr" fontAlgn="ctr"/>
                      <a:r>
                        <a:rPr lang="tr-TR" sz="700" u="none" strike="noStrike">
                          <a:effectLst/>
                        </a:rPr>
                        <a:t>13,60</a:t>
                      </a:r>
                      <a:endParaRPr lang="tr-TR" sz="700" b="0" i="0" u="none" strike="noStrike">
                        <a:solidFill>
                          <a:srgbClr val="000000"/>
                        </a:solidFill>
                        <a:effectLst/>
                        <a:latin typeface="Calibri"/>
                      </a:endParaRPr>
                    </a:p>
                  </a:txBody>
                  <a:tcPr marL="6017" marR="6017" marT="6017" marB="0" anchor="ctr"/>
                </a:tc>
                <a:tc>
                  <a:txBody>
                    <a:bodyPr/>
                    <a:lstStyle/>
                    <a:p>
                      <a:pPr algn="r" fontAlgn="ctr"/>
                      <a:r>
                        <a:rPr lang="tr-TR" sz="700" u="none" strike="noStrike">
                          <a:effectLst/>
                        </a:rPr>
                        <a:t>-2,00748</a:t>
                      </a:r>
                      <a:endParaRPr lang="tr-TR" sz="700" b="0" i="0" u="none" strike="noStrike">
                        <a:solidFill>
                          <a:srgbClr val="000000"/>
                        </a:solidFill>
                        <a:effectLst/>
                        <a:latin typeface="Calibri"/>
                      </a:endParaRPr>
                    </a:p>
                  </a:txBody>
                  <a:tcPr marL="6017" marR="6017" marT="6017" marB="0" anchor="ctr"/>
                </a:tc>
                <a:tc>
                  <a:txBody>
                    <a:bodyPr/>
                    <a:lstStyle/>
                    <a:p>
                      <a:pPr algn="r" fontAlgn="ctr"/>
                      <a:r>
                        <a:rPr lang="tr-TR" sz="700" u="none" strike="noStrike">
                          <a:effectLst/>
                        </a:rPr>
                        <a:t>29,92524690</a:t>
                      </a:r>
                      <a:endParaRPr lang="tr-TR" sz="700" b="0" i="0" u="none" strike="noStrike">
                        <a:solidFill>
                          <a:srgbClr val="000000"/>
                        </a:solidFill>
                        <a:effectLst/>
                        <a:latin typeface="Calibri"/>
                      </a:endParaRPr>
                    </a:p>
                  </a:txBody>
                  <a:tcPr marL="6017" marR="6017" marT="6017" marB="0" anchor="ctr"/>
                </a:tc>
                <a:tc>
                  <a:txBody>
                    <a:bodyPr/>
                    <a:lstStyle/>
                    <a:p>
                      <a:pPr algn="ctr" fontAlgn="ctr"/>
                      <a:r>
                        <a:rPr lang="tr-TR" sz="700" u="none" strike="noStrike">
                          <a:effectLst/>
                        </a:rPr>
                        <a:t>29,93</a:t>
                      </a:r>
                      <a:endParaRPr lang="tr-TR" sz="700" b="0" i="0" u="none" strike="noStrike">
                        <a:solidFill>
                          <a:srgbClr val="000000"/>
                        </a:solidFill>
                        <a:effectLst/>
                        <a:latin typeface="Calibri"/>
                      </a:endParaRPr>
                    </a:p>
                  </a:txBody>
                  <a:tcPr marL="6017" marR="6017" marT="6017" marB="0" anchor="ctr"/>
                </a:tc>
                <a:tc>
                  <a:txBody>
                    <a:bodyPr/>
                    <a:lstStyle/>
                    <a:p>
                      <a:pPr algn="ctr" fontAlgn="b"/>
                      <a:r>
                        <a:rPr lang="tr-TR" sz="700" u="none" strike="noStrike">
                          <a:effectLst/>
                        </a:rPr>
                        <a:t>FF</a:t>
                      </a:r>
                      <a:endParaRPr lang="tr-TR" sz="700" b="0" i="0" u="none" strike="noStrike">
                        <a:solidFill>
                          <a:srgbClr val="000000"/>
                        </a:solidFill>
                        <a:effectLst/>
                        <a:latin typeface="Calibri"/>
                      </a:endParaRPr>
                    </a:p>
                  </a:txBody>
                  <a:tcPr marL="6017" marR="6017" marT="6017" marB="0" anchor="b"/>
                </a:tc>
                <a:tc>
                  <a:txBody>
                    <a:bodyPr/>
                    <a:lstStyle/>
                    <a:p>
                      <a:pPr algn="ctr" fontAlgn="ctr"/>
                      <a:r>
                        <a:rPr lang="tr-TR" sz="800" u="none" strike="noStrike">
                          <a:effectLst/>
                        </a:rPr>
                        <a:t>2</a:t>
                      </a:r>
                      <a:endParaRPr lang="tr-TR" sz="800" b="1" i="0" u="none" strike="noStrike">
                        <a:solidFill>
                          <a:srgbClr val="000000"/>
                        </a:solidFill>
                        <a:effectLst/>
                        <a:latin typeface="Calibri"/>
                      </a:endParaRPr>
                    </a:p>
                  </a:txBody>
                  <a:tcPr marL="6017" marR="6017" marT="6017" marB="0" anchor="ctr"/>
                </a:tc>
              </a:tr>
              <a:tr h="152238">
                <a:tc>
                  <a:txBody>
                    <a:bodyPr/>
                    <a:lstStyle/>
                    <a:p>
                      <a:pPr algn="ctr" fontAlgn="ctr"/>
                      <a:r>
                        <a:rPr lang="tr-TR" sz="700" u="none" strike="noStrike">
                          <a:effectLst/>
                        </a:rPr>
                        <a:t>12,00</a:t>
                      </a:r>
                      <a:endParaRPr lang="tr-TR" sz="700" b="0" i="0" u="none" strike="noStrike">
                        <a:solidFill>
                          <a:srgbClr val="000000"/>
                        </a:solidFill>
                        <a:effectLst/>
                        <a:latin typeface="Calibri"/>
                      </a:endParaRPr>
                    </a:p>
                  </a:txBody>
                  <a:tcPr marL="6017" marR="6017" marT="6017" marB="0" anchor="ctr"/>
                </a:tc>
                <a:tc>
                  <a:txBody>
                    <a:bodyPr/>
                    <a:lstStyle/>
                    <a:p>
                      <a:pPr algn="r" fontAlgn="ctr"/>
                      <a:r>
                        <a:rPr lang="tr-TR" sz="700" u="none" strike="noStrike">
                          <a:effectLst/>
                        </a:rPr>
                        <a:t>-2,10099</a:t>
                      </a:r>
                      <a:endParaRPr lang="tr-TR" sz="700" b="0" i="0" u="none" strike="noStrike">
                        <a:solidFill>
                          <a:srgbClr val="000000"/>
                        </a:solidFill>
                        <a:effectLst/>
                        <a:latin typeface="Calibri"/>
                      </a:endParaRPr>
                    </a:p>
                  </a:txBody>
                  <a:tcPr marL="6017" marR="6017" marT="6017" marB="0" anchor="ctr"/>
                </a:tc>
                <a:tc>
                  <a:txBody>
                    <a:bodyPr/>
                    <a:lstStyle/>
                    <a:p>
                      <a:pPr algn="r" fontAlgn="ctr"/>
                      <a:r>
                        <a:rPr lang="tr-TR" sz="700" u="none" strike="noStrike">
                          <a:effectLst/>
                        </a:rPr>
                        <a:t>28,99010178</a:t>
                      </a:r>
                      <a:endParaRPr lang="tr-TR" sz="700" b="0" i="0" u="none" strike="noStrike">
                        <a:solidFill>
                          <a:srgbClr val="000000"/>
                        </a:solidFill>
                        <a:effectLst/>
                        <a:latin typeface="Calibri"/>
                      </a:endParaRPr>
                    </a:p>
                  </a:txBody>
                  <a:tcPr marL="6017" marR="6017" marT="6017" marB="0" anchor="ctr"/>
                </a:tc>
                <a:tc>
                  <a:txBody>
                    <a:bodyPr/>
                    <a:lstStyle/>
                    <a:p>
                      <a:pPr algn="ctr" fontAlgn="ctr"/>
                      <a:r>
                        <a:rPr lang="tr-TR" sz="700" u="none" strike="noStrike">
                          <a:effectLst/>
                        </a:rPr>
                        <a:t>28,99</a:t>
                      </a:r>
                      <a:endParaRPr lang="tr-TR" sz="700" b="0" i="0" u="none" strike="noStrike">
                        <a:solidFill>
                          <a:srgbClr val="000000"/>
                        </a:solidFill>
                        <a:effectLst/>
                        <a:latin typeface="Calibri"/>
                      </a:endParaRPr>
                    </a:p>
                  </a:txBody>
                  <a:tcPr marL="6017" marR="6017" marT="6017" marB="0" anchor="ctr"/>
                </a:tc>
                <a:tc>
                  <a:txBody>
                    <a:bodyPr/>
                    <a:lstStyle/>
                    <a:p>
                      <a:pPr algn="ctr" fontAlgn="b"/>
                      <a:r>
                        <a:rPr lang="tr-TR" sz="700" u="none" strike="noStrike">
                          <a:effectLst/>
                        </a:rPr>
                        <a:t>FF</a:t>
                      </a:r>
                      <a:endParaRPr lang="tr-TR" sz="700" b="0" i="0" u="none" strike="noStrike">
                        <a:solidFill>
                          <a:srgbClr val="000000"/>
                        </a:solidFill>
                        <a:effectLst/>
                        <a:latin typeface="Calibri"/>
                      </a:endParaRPr>
                    </a:p>
                  </a:txBody>
                  <a:tcPr marL="6017" marR="6017" marT="6017" marB="0" anchor="b"/>
                </a:tc>
                <a:tc>
                  <a:txBody>
                    <a:bodyPr/>
                    <a:lstStyle/>
                    <a:p>
                      <a:pPr algn="ctr" fontAlgn="ctr"/>
                      <a:endParaRPr lang="tr-TR" sz="800" b="1" i="0" u="none" strike="noStrike">
                        <a:solidFill>
                          <a:srgbClr val="000000"/>
                        </a:solidFill>
                        <a:effectLst/>
                        <a:latin typeface="Calibri"/>
                      </a:endParaRPr>
                    </a:p>
                  </a:txBody>
                  <a:tcPr marL="6017" marR="6017" marT="6017" marB="0" anchor="ctr"/>
                </a:tc>
              </a:tr>
              <a:tr h="134103">
                <a:tc>
                  <a:txBody>
                    <a:bodyPr/>
                    <a:lstStyle/>
                    <a:p>
                      <a:pPr algn="l" fontAlgn="b"/>
                      <a:endParaRPr lang="tr-TR" sz="700" b="0" i="0" u="none" strike="noStrike">
                        <a:solidFill>
                          <a:srgbClr val="000000"/>
                        </a:solidFill>
                        <a:effectLst/>
                        <a:latin typeface="Calibri"/>
                      </a:endParaRPr>
                    </a:p>
                  </a:txBody>
                  <a:tcPr marL="6017" marR="6017" marT="6017" marB="0" anchor="b"/>
                </a:tc>
                <a:tc>
                  <a:txBody>
                    <a:bodyPr/>
                    <a:lstStyle/>
                    <a:p>
                      <a:pPr algn="l" fontAlgn="b"/>
                      <a:endParaRPr lang="tr-TR" sz="700" b="0" i="0" u="none" strike="noStrike">
                        <a:solidFill>
                          <a:srgbClr val="000000"/>
                        </a:solidFill>
                        <a:effectLst/>
                        <a:latin typeface="Calibri"/>
                      </a:endParaRPr>
                    </a:p>
                  </a:txBody>
                  <a:tcPr marL="6017" marR="6017" marT="6017" marB="0" anchor="b"/>
                </a:tc>
                <a:tc>
                  <a:txBody>
                    <a:bodyPr/>
                    <a:lstStyle/>
                    <a:p>
                      <a:pPr algn="l" fontAlgn="b"/>
                      <a:endParaRPr lang="tr-TR" sz="700" b="0" i="0" u="none" strike="noStrike">
                        <a:solidFill>
                          <a:srgbClr val="000000"/>
                        </a:solidFill>
                        <a:effectLst/>
                        <a:latin typeface="Calibri"/>
                      </a:endParaRPr>
                    </a:p>
                  </a:txBody>
                  <a:tcPr marL="6017" marR="6017" marT="6017" marB="0" anchor="b"/>
                </a:tc>
                <a:tc>
                  <a:txBody>
                    <a:bodyPr/>
                    <a:lstStyle/>
                    <a:p>
                      <a:pPr algn="l" fontAlgn="b"/>
                      <a:endParaRPr lang="tr-TR" sz="700" b="0" i="0" u="none" strike="noStrike">
                        <a:solidFill>
                          <a:srgbClr val="000000"/>
                        </a:solidFill>
                        <a:effectLst/>
                        <a:latin typeface="Calibri"/>
                      </a:endParaRPr>
                    </a:p>
                  </a:txBody>
                  <a:tcPr marL="6017" marR="6017" marT="6017" marB="0" anchor="b"/>
                </a:tc>
                <a:tc>
                  <a:txBody>
                    <a:bodyPr/>
                    <a:lstStyle/>
                    <a:p>
                      <a:pPr algn="l" fontAlgn="b"/>
                      <a:endParaRPr lang="tr-TR" sz="700" b="0" i="0" u="none" strike="noStrike">
                        <a:solidFill>
                          <a:srgbClr val="000000"/>
                        </a:solidFill>
                        <a:effectLst/>
                        <a:latin typeface="Calibri"/>
                      </a:endParaRPr>
                    </a:p>
                  </a:txBody>
                  <a:tcPr marL="6017" marR="6017" marT="6017" marB="0" anchor="b"/>
                </a:tc>
                <a:tc>
                  <a:txBody>
                    <a:bodyPr/>
                    <a:lstStyle/>
                    <a:p>
                      <a:pPr algn="l" fontAlgn="b"/>
                      <a:endParaRPr lang="tr-TR" sz="700" b="0" i="0" u="none" strike="noStrike">
                        <a:solidFill>
                          <a:srgbClr val="000000"/>
                        </a:solidFill>
                        <a:effectLst/>
                        <a:latin typeface="Calibri"/>
                      </a:endParaRPr>
                    </a:p>
                  </a:txBody>
                  <a:tcPr marL="6017" marR="6017" marT="6017" marB="0" anchor="b"/>
                </a:tc>
              </a:tr>
              <a:tr h="238180">
                <a:tc>
                  <a:txBody>
                    <a:bodyPr/>
                    <a:lstStyle/>
                    <a:p>
                      <a:pPr algn="ctr" fontAlgn="ctr"/>
                      <a:r>
                        <a:rPr lang="tr-TR" sz="900" u="none" strike="noStrike">
                          <a:effectLst/>
                        </a:rPr>
                        <a:t>47,95</a:t>
                      </a:r>
                      <a:endParaRPr lang="tr-TR" sz="900" b="1" i="0" u="none" strike="noStrike">
                        <a:solidFill>
                          <a:srgbClr val="000000"/>
                        </a:solidFill>
                        <a:effectLst/>
                        <a:latin typeface="Calibri"/>
                      </a:endParaRPr>
                    </a:p>
                  </a:txBody>
                  <a:tcPr marL="6017" marR="6017" marT="6017" marB="0" anchor="ctr"/>
                </a:tc>
                <a:tc gridSpan="2">
                  <a:txBody>
                    <a:bodyPr/>
                    <a:lstStyle/>
                    <a:p>
                      <a:pPr algn="l" fontAlgn="ctr"/>
                      <a:r>
                        <a:rPr lang="tr-TR" sz="800" u="none" strike="noStrike">
                          <a:effectLst/>
                        </a:rPr>
                        <a:t>NOT ORTALAMASI</a:t>
                      </a:r>
                      <a:endParaRPr lang="tr-TR" sz="800" b="1" i="0" u="none" strike="noStrike">
                        <a:solidFill>
                          <a:srgbClr val="000000"/>
                        </a:solidFill>
                        <a:effectLst/>
                        <a:latin typeface="Calibri"/>
                      </a:endParaRPr>
                    </a:p>
                  </a:txBody>
                  <a:tcPr marL="6017" marR="6017" marT="6017" marB="0" anchor="ctr"/>
                </a:tc>
                <a:tc hMerge="1">
                  <a:txBody>
                    <a:bodyPr/>
                    <a:lstStyle/>
                    <a:p>
                      <a:endParaRPr lang="tr-TR"/>
                    </a:p>
                  </a:txBody>
                  <a:tcPr/>
                </a:tc>
                <a:tc>
                  <a:txBody>
                    <a:bodyPr/>
                    <a:lstStyle/>
                    <a:p>
                      <a:pPr algn="l" fontAlgn="b"/>
                      <a:endParaRPr lang="tr-TR" sz="700" b="0" i="0" u="none" strike="noStrike">
                        <a:solidFill>
                          <a:srgbClr val="000000"/>
                        </a:solidFill>
                        <a:effectLst/>
                        <a:latin typeface="Calibri"/>
                      </a:endParaRPr>
                    </a:p>
                  </a:txBody>
                  <a:tcPr marL="6017" marR="6017" marT="6017" marB="0" anchor="b"/>
                </a:tc>
                <a:tc>
                  <a:txBody>
                    <a:bodyPr/>
                    <a:lstStyle/>
                    <a:p>
                      <a:pPr algn="l" fontAlgn="b"/>
                      <a:endParaRPr lang="tr-TR" sz="700" b="0" i="0" u="none" strike="noStrike">
                        <a:solidFill>
                          <a:srgbClr val="000000"/>
                        </a:solidFill>
                        <a:effectLst/>
                        <a:latin typeface="Calibri"/>
                      </a:endParaRPr>
                    </a:p>
                  </a:txBody>
                  <a:tcPr marL="6017" marR="6017" marT="6017" marB="0" anchor="b"/>
                </a:tc>
                <a:tc>
                  <a:txBody>
                    <a:bodyPr/>
                    <a:lstStyle/>
                    <a:p>
                      <a:pPr algn="l" fontAlgn="b"/>
                      <a:endParaRPr lang="tr-TR" sz="700" b="0" i="0" u="none" strike="noStrike">
                        <a:solidFill>
                          <a:srgbClr val="000000"/>
                        </a:solidFill>
                        <a:effectLst/>
                        <a:latin typeface="Calibri"/>
                      </a:endParaRPr>
                    </a:p>
                  </a:txBody>
                  <a:tcPr marL="6017" marR="6017" marT="6017" marB="0" anchor="b"/>
                </a:tc>
              </a:tr>
              <a:tr h="297316">
                <a:tc>
                  <a:txBody>
                    <a:bodyPr/>
                    <a:lstStyle/>
                    <a:p>
                      <a:pPr algn="ctr" fontAlgn="ctr"/>
                      <a:r>
                        <a:rPr lang="tr-TR" sz="900" u="none" strike="noStrike">
                          <a:effectLst/>
                        </a:rPr>
                        <a:t>17,11</a:t>
                      </a:r>
                      <a:endParaRPr lang="tr-TR" sz="900" b="1" i="0" u="none" strike="noStrike">
                        <a:solidFill>
                          <a:srgbClr val="000000"/>
                        </a:solidFill>
                        <a:effectLst/>
                        <a:latin typeface="Calibri"/>
                      </a:endParaRPr>
                    </a:p>
                  </a:txBody>
                  <a:tcPr marL="6017" marR="6017" marT="6017" marB="0" anchor="ctr"/>
                </a:tc>
                <a:tc gridSpan="2">
                  <a:txBody>
                    <a:bodyPr/>
                    <a:lstStyle/>
                    <a:p>
                      <a:pPr algn="l" fontAlgn="ctr"/>
                      <a:r>
                        <a:rPr lang="tr-TR" sz="800" u="none" strike="noStrike">
                          <a:effectLst/>
                        </a:rPr>
                        <a:t>STANDART SAPMA (S)</a:t>
                      </a:r>
                      <a:endParaRPr lang="tr-TR" sz="800" b="1" i="0" u="none" strike="noStrike">
                        <a:solidFill>
                          <a:srgbClr val="000000"/>
                        </a:solidFill>
                        <a:effectLst/>
                        <a:latin typeface="Calibri"/>
                      </a:endParaRPr>
                    </a:p>
                  </a:txBody>
                  <a:tcPr marL="6017" marR="6017" marT="6017" marB="0" anchor="ctr"/>
                </a:tc>
                <a:tc hMerge="1">
                  <a:txBody>
                    <a:bodyPr/>
                    <a:lstStyle/>
                    <a:p>
                      <a:endParaRPr lang="tr-TR"/>
                    </a:p>
                  </a:txBody>
                  <a:tcPr/>
                </a:tc>
                <a:tc>
                  <a:txBody>
                    <a:bodyPr/>
                    <a:lstStyle/>
                    <a:p>
                      <a:pPr algn="l" fontAlgn="b"/>
                      <a:endParaRPr lang="tr-TR" sz="700" b="0" i="0" u="none" strike="noStrike">
                        <a:solidFill>
                          <a:srgbClr val="000000"/>
                        </a:solidFill>
                        <a:effectLst/>
                        <a:latin typeface="Calibri"/>
                      </a:endParaRPr>
                    </a:p>
                  </a:txBody>
                  <a:tcPr marL="6017" marR="6017" marT="6017" marB="0" anchor="b"/>
                </a:tc>
                <a:tc>
                  <a:txBody>
                    <a:bodyPr/>
                    <a:lstStyle/>
                    <a:p>
                      <a:pPr algn="l" fontAlgn="b"/>
                      <a:endParaRPr lang="tr-TR" sz="700" b="0" i="0" u="none" strike="noStrike">
                        <a:solidFill>
                          <a:srgbClr val="000000"/>
                        </a:solidFill>
                        <a:effectLst/>
                        <a:latin typeface="Calibri"/>
                      </a:endParaRPr>
                    </a:p>
                  </a:txBody>
                  <a:tcPr marL="6017" marR="6017" marT="6017" marB="0" anchor="b"/>
                </a:tc>
                <a:tc>
                  <a:txBody>
                    <a:bodyPr/>
                    <a:lstStyle/>
                    <a:p>
                      <a:pPr algn="l" fontAlgn="b"/>
                      <a:endParaRPr lang="tr-TR" sz="700" b="0" i="0" u="none" strike="noStrike" dirty="0">
                        <a:solidFill>
                          <a:srgbClr val="000000"/>
                        </a:solidFill>
                        <a:effectLst/>
                        <a:latin typeface="Calibri"/>
                      </a:endParaRPr>
                    </a:p>
                  </a:txBody>
                  <a:tcPr marL="6017" marR="6017" marT="6017" marB="0" anchor="b"/>
                </a:tc>
              </a:tr>
            </a:tbl>
          </a:graphicData>
        </a:graphic>
      </p:graphicFrame>
    </p:spTree>
    <p:extLst>
      <p:ext uri="{BB962C8B-B14F-4D97-AF65-F5344CB8AC3E}">
        <p14:creationId xmlns:p14="http://schemas.microsoft.com/office/powerpoint/2010/main" xmlns="" val="108394597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Alt Başlık 6"/>
          <p:cNvSpPr>
            <a:spLocks noGrp="1"/>
          </p:cNvSpPr>
          <p:nvPr>
            <p:ph type="subTitle" idx="1"/>
          </p:nvPr>
        </p:nvSpPr>
        <p:spPr>
          <a:xfrm>
            <a:off x="2051720" y="260648"/>
            <a:ext cx="6552728" cy="6242934"/>
          </a:xfrm>
        </p:spPr>
        <p:txBody>
          <a:bodyPr>
            <a:normAutofit/>
          </a:bodyPr>
          <a:lstStyle/>
          <a:p>
            <a:endParaRPr lang="tr-TR" sz="2000" dirty="0" smtClean="0">
              <a:solidFill>
                <a:srgbClr val="FF0000"/>
              </a:solidFill>
            </a:endParaRPr>
          </a:p>
        </p:txBody>
      </p:sp>
      <p:pic>
        <p:nvPicPr>
          <p:cNvPr id="9" name="Resim 8"/>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107504" y="138394"/>
            <a:ext cx="1735992" cy="2376264"/>
          </a:xfrm>
          <a:prstGeom prst="rect">
            <a:avLst/>
          </a:prstGeom>
        </p:spPr>
      </p:pic>
      <p:graphicFrame>
        <p:nvGraphicFramePr>
          <p:cNvPr id="5" name="Tablo 4"/>
          <p:cNvGraphicFramePr>
            <a:graphicFrameLocks noGrp="1"/>
          </p:cNvGraphicFramePr>
          <p:nvPr>
            <p:extLst>
              <p:ext uri="{D42A27DB-BD31-4B8C-83A1-F6EECF244321}">
                <p14:modId xmlns:p14="http://schemas.microsoft.com/office/powerpoint/2010/main" xmlns="" val="4190786402"/>
              </p:ext>
            </p:extLst>
          </p:nvPr>
        </p:nvGraphicFramePr>
        <p:xfrm>
          <a:off x="2123728" y="332656"/>
          <a:ext cx="6480720" cy="6192680"/>
        </p:xfrm>
        <a:graphic>
          <a:graphicData uri="http://schemas.openxmlformats.org/drawingml/2006/table">
            <a:tbl>
              <a:tblPr>
                <a:tableStyleId>{5C22544A-7EE6-4342-B048-85BDC9FD1C3A}</a:tableStyleId>
              </a:tblPr>
              <a:tblGrid>
                <a:gridCol w="1082139"/>
                <a:gridCol w="1082139"/>
                <a:gridCol w="1078101"/>
                <a:gridCol w="1078101"/>
                <a:gridCol w="1078101"/>
                <a:gridCol w="1082139"/>
              </a:tblGrid>
              <a:tr h="238180">
                <a:tc>
                  <a:txBody>
                    <a:bodyPr/>
                    <a:lstStyle/>
                    <a:p>
                      <a:pPr algn="ctr" fontAlgn="ctr"/>
                      <a:r>
                        <a:rPr lang="tr-TR" sz="800" b="1" u="none" strike="noStrike" dirty="0">
                          <a:solidFill>
                            <a:srgbClr val="FF0000"/>
                          </a:solidFill>
                          <a:effectLst/>
                        </a:rPr>
                        <a:t>ÖĞRENCİ SAYISI</a:t>
                      </a:r>
                      <a:endParaRPr lang="tr-TR" sz="800" b="1" i="0" u="none" strike="noStrike" dirty="0">
                        <a:solidFill>
                          <a:srgbClr val="FF0000"/>
                        </a:solidFill>
                        <a:effectLst/>
                        <a:latin typeface="Calibri"/>
                      </a:endParaRPr>
                    </a:p>
                  </a:txBody>
                  <a:tcPr marL="8700" marR="8700" marT="8700" marB="0" anchor="ctr"/>
                </a:tc>
                <a:tc>
                  <a:txBody>
                    <a:bodyPr/>
                    <a:lstStyle/>
                    <a:p>
                      <a:pPr algn="l" fontAlgn="ctr"/>
                      <a:r>
                        <a:rPr lang="tr-TR" sz="1200" b="1" i="0" u="none" strike="noStrike" dirty="0" smtClean="0">
                          <a:solidFill>
                            <a:srgbClr val="FF0000"/>
                          </a:solidFill>
                          <a:effectLst/>
                          <a:latin typeface="+mn-lt"/>
                        </a:rPr>
                        <a:t>30+</a:t>
                      </a:r>
                      <a:r>
                        <a:rPr lang="tr-TR" sz="1200" b="1" i="0" u="none" strike="noStrike" baseline="0" dirty="0" smtClean="0">
                          <a:solidFill>
                            <a:srgbClr val="FF0000"/>
                          </a:solidFill>
                          <a:effectLst/>
                          <a:latin typeface="+mn-lt"/>
                        </a:rPr>
                        <a:t> (32)</a:t>
                      </a:r>
                      <a:endParaRPr lang="tr-TR" sz="1200" b="1" i="0" u="none" strike="noStrike" dirty="0">
                        <a:solidFill>
                          <a:srgbClr val="FF0000"/>
                        </a:solidFill>
                        <a:effectLst/>
                        <a:latin typeface="Calibri"/>
                      </a:endParaRPr>
                    </a:p>
                  </a:txBody>
                  <a:tcPr marL="8700" marR="8700" marT="8700" marB="0" anchor="ctr"/>
                </a:tc>
                <a:tc gridSpan="2">
                  <a:txBody>
                    <a:bodyPr/>
                    <a:lstStyle/>
                    <a:p>
                      <a:pPr algn="l" fontAlgn="ctr"/>
                      <a:r>
                        <a:rPr lang="tr-TR" sz="700" u="none" strike="noStrike">
                          <a:effectLst/>
                        </a:rPr>
                        <a:t>NOT ARALIĞI</a:t>
                      </a:r>
                      <a:endParaRPr lang="tr-TR" sz="700" b="1" i="0" u="none" strike="noStrike">
                        <a:solidFill>
                          <a:srgbClr val="000000"/>
                        </a:solidFill>
                        <a:effectLst/>
                        <a:latin typeface="Calibri"/>
                      </a:endParaRPr>
                    </a:p>
                  </a:txBody>
                  <a:tcPr marL="6017" marR="6017" marT="6017" marB="0" anchor="ctr"/>
                </a:tc>
                <a:tc hMerge="1">
                  <a:txBody>
                    <a:bodyPr/>
                    <a:lstStyle/>
                    <a:p>
                      <a:endParaRPr lang="tr-TR"/>
                    </a:p>
                  </a:txBody>
                  <a:tcPr/>
                </a:tc>
                <a:tc gridSpan="2">
                  <a:txBody>
                    <a:bodyPr/>
                    <a:lstStyle/>
                    <a:p>
                      <a:pPr algn="l" fontAlgn="ctr"/>
                      <a:r>
                        <a:rPr lang="tr-TR" sz="1000" u="none" strike="noStrike">
                          <a:effectLst/>
                        </a:rPr>
                        <a:t>42,50-47,49</a:t>
                      </a:r>
                      <a:endParaRPr lang="tr-TR" sz="1000" b="1" i="0" u="none" strike="noStrike">
                        <a:solidFill>
                          <a:srgbClr val="000000"/>
                        </a:solidFill>
                        <a:effectLst/>
                        <a:latin typeface="Calibri"/>
                      </a:endParaRPr>
                    </a:p>
                  </a:txBody>
                  <a:tcPr marL="6017" marR="6017" marT="6017" marB="0" anchor="ctr"/>
                </a:tc>
                <a:tc hMerge="1">
                  <a:txBody>
                    <a:bodyPr/>
                    <a:lstStyle/>
                    <a:p>
                      <a:endParaRPr lang="tr-TR"/>
                    </a:p>
                  </a:txBody>
                  <a:tcPr/>
                </a:tc>
              </a:tr>
              <a:tr h="134103">
                <a:tc>
                  <a:txBody>
                    <a:bodyPr/>
                    <a:lstStyle/>
                    <a:p>
                      <a:pPr algn="l" fontAlgn="b"/>
                      <a:endParaRPr lang="tr-TR" sz="700" b="0" i="0" u="none" strike="noStrike">
                        <a:solidFill>
                          <a:srgbClr val="000000"/>
                        </a:solidFill>
                        <a:effectLst/>
                        <a:latin typeface="Calibri"/>
                      </a:endParaRPr>
                    </a:p>
                  </a:txBody>
                  <a:tcPr marL="6017" marR="6017" marT="6017" marB="0" anchor="b"/>
                </a:tc>
                <a:tc>
                  <a:txBody>
                    <a:bodyPr/>
                    <a:lstStyle/>
                    <a:p>
                      <a:pPr algn="l" fontAlgn="b"/>
                      <a:endParaRPr lang="tr-TR" sz="700" b="0" i="0" u="none" strike="noStrike">
                        <a:solidFill>
                          <a:srgbClr val="000000"/>
                        </a:solidFill>
                        <a:effectLst/>
                        <a:latin typeface="Calibri"/>
                      </a:endParaRPr>
                    </a:p>
                  </a:txBody>
                  <a:tcPr marL="6017" marR="6017" marT="6017" marB="0" anchor="b"/>
                </a:tc>
                <a:tc>
                  <a:txBody>
                    <a:bodyPr/>
                    <a:lstStyle/>
                    <a:p>
                      <a:pPr algn="l" fontAlgn="b"/>
                      <a:endParaRPr lang="tr-TR" sz="700" b="0" i="0" u="none" strike="noStrike">
                        <a:solidFill>
                          <a:srgbClr val="000000"/>
                        </a:solidFill>
                        <a:effectLst/>
                        <a:latin typeface="Calibri"/>
                      </a:endParaRPr>
                    </a:p>
                  </a:txBody>
                  <a:tcPr marL="6017" marR="6017" marT="6017" marB="0" anchor="b"/>
                </a:tc>
                <a:tc>
                  <a:txBody>
                    <a:bodyPr/>
                    <a:lstStyle/>
                    <a:p>
                      <a:pPr algn="l" fontAlgn="b"/>
                      <a:endParaRPr lang="tr-TR" sz="700" b="0" i="0" u="none" strike="noStrike">
                        <a:solidFill>
                          <a:srgbClr val="000000"/>
                        </a:solidFill>
                        <a:effectLst/>
                        <a:latin typeface="Calibri"/>
                      </a:endParaRPr>
                    </a:p>
                  </a:txBody>
                  <a:tcPr marL="6017" marR="6017" marT="6017" marB="0" anchor="b"/>
                </a:tc>
                <a:tc>
                  <a:txBody>
                    <a:bodyPr/>
                    <a:lstStyle/>
                    <a:p>
                      <a:pPr algn="l" fontAlgn="b"/>
                      <a:endParaRPr lang="tr-TR" sz="700" b="0" i="0" u="none" strike="noStrike">
                        <a:solidFill>
                          <a:srgbClr val="000000"/>
                        </a:solidFill>
                        <a:effectLst/>
                        <a:latin typeface="Calibri"/>
                      </a:endParaRPr>
                    </a:p>
                  </a:txBody>
                  <a:tcPr marL="6017" marR="6017" marT="6017" marB="0" anchor="b"/>
                </a:tc>
                <a:tc>
                  <a:txBody>
                    <a:bodyPr/>
                    <a:lstStyle/>
                    <a:p>
                      <a:pPr algn="l" fontAlgn="b"/>
                      <a:endParaRPr lang="tr-TR" sz="700" b="0" i="0" u="none" strike="noStrike">
                        <a:solidFill>
                          <a:srgbClr val="000000"/>
                        </a:solidFill>
                        <a:effectLst/>
                        <a:latin typeface="Calibri"/>
                      </a:endParaRPr>
                    </a:p>
                  </a:txBody>
                  <a:tcPr marL="6017" marR="6017" marT="6017" marB="0" anchor="b"/>
                </a:tc>
              </a:tr>
              <a:tr h="279182">
                <a:tc>
                  <a:txBody>
                    <a:bodyPr/>
                    <a:lstStyle/>
                    <a:p>
                      <a:pPr algn="ctr" fontAlgn="ctr"/>
                      <a:r>
                        <a:rPr lang="tr-TR" sz="500" u="none" strike="noStrike">
                          <a:effectLst/>
                        </a:rPr>
                        <a:t>HAM NOT</a:t>
                      </a:r>
                      <a:endParaRPr lang="tr-TR" sz="500" b="1" i="0" u="none" strike="noStrike">
                        <a:solidFill>
                          <a:srgbClr val="000000"/>
                        </a:solidFill>
                        <a:effectLst/>
                        <a:latin typeface="Calibri"/>
                      </a:endParaRPr>
                    </a:p>
                  </a:txBody>
                  <a:tcPr marL="6017" marR="6017" marT="6017" marB="0" anchor="ctr"/>
                </a:tc>
                <a:tc>
                  <a:txBody>
                    <a:bodyPr/>
                    <a:lstStyle/>
                    <a:p>
                      <a:pPr algn="ctr" fontAlgn="ctr"/>
                      <a:r>
                        <a:rPr lang="tr-TR" sz="500" u="none" strike="noStrike">
                          <a:effectLst/>
                        </a:rPr>
                        <a:t>Z</a:t>
                      </a:r>
                      <a:endParaRPr lang="tr-TR" sz="500" b="1" i="0" u="none" strike="noStrike">
                        <a:solidFill>
                          <a:srgbClr val="000000"/>
                        </a:solidFill>
                        <a:effectLst/>
                        <a:latin typeface="Calibri"/>
                      </a:endParaRPr>
                    </a:p>
                  </a:txBody>
                  <a:tcPr marL="6017" marR="6017" marT="6017" marB="0" anchor="ctr"/>
                </a:tc>
                <a:tc>
                  <a:txBody>
                    <a:bodyPr/>
                    <a:lstStyle/>
                    <a:p>
                      <a:pPr algn="ctr" fontAlgn="ctr"/>
                      <a:r>
                        <a:rPr lang="tr-TR" sz="500" u="none" strike="noStrike">
                          <a:effectLst/>
                        </a:rPr>
                        <a:t>T=(z*10)+50</a:t>
                      </a:r>
                      <a:endParaRPr lang="tr-TR" sz="500" b="1" i="0" u="none" strike="noStrike">
                        <a:solidFill>
                          <a:srgbClr val="000000"/>
                        </a:solidFill>
                        <a:effectLst/>
                        <a:latin typeface="Calibri"/>
                      </a:endParaRPr>
                    </a:p>
                  </a:txBody>
                  <a:tcPr marL="6017" marR="6017" marT="6017" marB="0" anchor="ctr"/>
                </a:tc>
                <a:tc>
                  <a:txBody>
                    <a:bodyPr/>
                    <a:lstStyle/>
                    <a:p>
                      <a:pPr algn="ctr" fontAlgn="ctr"/>
                      <a:r>
                        <a:rPr lang="tr-TR" sz="500" u="none" strike="noStrike">
                          <a:effectLst/>
                        </a:rPr>
                        <a:t>T Skor</a:t>
                      </a:r>
                      <a:endParaRPr lang="tr-TR" sz="500" b="1" i="0" u="none" strike="noStrike">
                        <a:solidFill>
                          <a:srgbClr val="000000"/>
                        </a:solidFill>
                        <a:effectLst/>
                        <a:latin typeface="Calibri"/>
                      </a:endParaRPr>
                    </a:p>
                  </a:txBody>
                  <a:tcPr marL="6017" marR="6017" marT="6017" marB="0" anchor="ctr"/>
                </a:tc>
                <a:tc>
                  <a:txBody>
                    <a:bodyPr/>
                    <a:lstStyle/>
                    <a:p>
                      <a:pPr algn="ctr" fontAlgn="ctr"/>
                      <a:r>
                        <a:rPr lang="tr-TR" sz="500" u="none" strike="noStrike">
                          <a:effectLst/>
                        </a:rPr>
                        <a:t>HARF NOTU</a:t>
                      </a:r>
                      <a:endParaRPr lang="tr-TR" sz="500" b="1" i="0" u="none" strike="noStrike">
                        <a:solidFill>
                          <a:srgbClr val="000000"/>
                        </a:solidFill>
                        <a:effectLst/>
                        <a:latin typeface="Calibri"/>
                      </a:endParaRPr>
                    </a:p>
                  </a:txBody>
                  <a:tcPr marL="6017" marR="6017" marT="6017" marB="0" anchor="ctr"/>
                </a:tc>
                <a:tc>
                  <a:txBody>
                    <a:bodyPr/>
                    <a:lstStyle/>
                    <a:p>
                      <a:pPr algn="ctr" fontAlgn="ctr"/>
                      <a:r>
                        <a:rPr lang="tr-TR" sz="500" u="none" strike="noStrike">
                          <a:effectLst/>
                        </a:rPr>
                        <a:t>DAĞILIM (ÖĞRENCI SAYISI)</a:t>
                      </a:r>
                      <a:endParaRPr lang="tr-TR" sz="500" b="1" i="0" u="none" strike="noStrike">
                        <a:solidFill>
                          <a:srgbClr val="000000"/>
                        </a:solidFill>
                        <a:effectLst/>
                        <a:latin typeface="Calibri"/>
                      </a:endParaRPr>
                    </a:p>
                  </a:txBody>
                  <a:tcPr marL="6017" marR="6017" marT="6017" marB="0" anchor="ctr"/>
                </a:tc>
              </a:tr>
              <a:tr h="152238">
                <a:tc>
                  <a:txBody>
                    <a:bodyPr/>
                    <a:lstStyle/>
                    <a:p>
                      <a:pPr algn="ctr" fontAlgn="ctr"/>
                      <a:r>
                        <a:rPr lang="tr-TR" sz="700" u="none" strike="noStrike">
                          <a:effectLst/>
                        </a:rPr>
                        <a:t>90,00</a:t>
                      </a:r>
                      <a:endParaRPr lang="tr-TR" sz="700" b="0" i="0" u="none" strike="noStrike">
                        <a:solidFill>
                          <a:srgbClr val="000000"/>
                        </a:solidFill>
                        <a:effectLst/>
                        <a:latin typeface="Calibri"/>
                      </a:endParaRPr>
                    </a:p>
                  </a:txBody>
                  <a:tcPr marL="6017" marR="6017" marT="6017" marB="0" anchor="ctr"/>
                </a:tc>
                <a:tc>
                  <a:txBody>
                    <a:bodyPr/>
                    <a:lstStyle/>
                    <a:p>
                      <a:pPr algn="r" fontAlgn="ctr"/>
                      <a:r>
                        <a:rPr lang="tr-TR" sz="700" u="none" strike="noStrike">
                          <a:effectLst/>
                        </a:rPr>
                        <a:t>2,31289</a:t>
                      </a:r>
                      <a:endParaRPr lang="tr-TR" sz="700" b="0" i="0" u="none" strike="noStrike">
                        <a:solidFill>
                          <a:srgbClr val="000000"/>
                        </a:solidFill>
                        <a:effectLst/>
                        <a:latin typeface="Calibri"/>
                      </a:endParaRPr>
                    </a:p>
                  </a:txBody>
                  <a:tcPr marL="6017" marR="6017" marT="6017" marB="0" anchor="ctr"/>
                </a:tc>
                <a:tc>
                  <a:txBody>
                    <a:bodyPr/>
                    <a:lstStyle/>
                    <a:p>
                      <a:pPr algn="r" fontAlgn="ctr"/>
                      <a:r>
                        <a:rPr lang="tr-TR" sz="700" u="none" strike="noStrike">
                          <a:effectLst/>
                        </a:rPr>
                        <a:t>73,12885737</a:t>
                      </a:r>
                      <a:endParaRPr lang="tr-TR" sz="700" b="0" i="0" u="none" strike="noStrike">
                        <a:solidFill>
                          <a:srgbClr val="000000"/>
                        </a:solidFill>
                        <a:effectLst/>
                        <a:latin typeface="Calibri"/>
                      </a:endParaRPr>
                    </a:p>
                  </a:txBody>
                  <a:tcPr marL="6017" marR="6017" marT="6017" marB="0" anchor="ctr"/>
                </a:tc>
                <a:tc>
                  <a:txBody>
                    <a:bodyPr/>
                    <a:lstStyle/>
                    <a:p>
                      <a:pPr algn="ctr" fontAlgn="ctr"/>
                      <a:r>
                        <a:rPr lang="tr-TR" sz="700" u="none" strike="noStrike">
                          <a:effectLst/>
                        </a:rPr>
                        <a:t>73,13</a:t>
                      </a:r>
                      <a:endParaRPr lang="tr-TR" sz="700" b="0" i="0" u="none" strike="noStrike">
                        <a:solidFill>
                          <a:srgbClr val="000000"/>
                        </a:solidFill>
                        <a:effectLst/>
                        <a:latin typeface="Calibri"/>
                      </a:endParaRPr>
                    </a:p>
                  </a:txBody>
                  <a:tcPr marL="6017" marR="6017" marT="6017" marB="0" anchor="ctr"/>
                </a:tc>
                <a:tc>
                  <a:txBody>
                    <a:bodyPr/>
                    <a:lstStyle/>
                    <a:p>
                      <a:pPr algn="ctr" fontAlgn="b"/>
                      <a:r>
                        <a:rPr lang="tr-TR" sz="700" u="none" strike="noStrike">
                          <a:effectLst/>
                        </a:rPr>
                        <a:t>AA</a:t>
                      </a:r>
                      <a:endParaRPr lang="tr-TR" sz="700" b="0" i="0" u="none" strike="noStrike">
                        <a:solidFill>
                          <a:srgbClr val="000000"/>
                        </a:solidFill>
                        <a:effectLst/>
                        <a:latin typeface="Calibri"/>
                      </a:endParaRPr>
                    </a:p>
                  </a:txBody>
                  <a:tcPr marL="6017" marR="6017" marT="6017" marB="0" anchor="b"/>
                </a:tc>
                <a:tc>
                  <a:txBody>
                    <a:bodyPr/>
                    <a:lstStyle/>
                    <a:p>
                      <a:pPr algn="ctr" fontAlgn="ctr"/>
                      <a:r>
                        <a:rPr lang="tr-TR" sz="800" u="none" strike="noStrike">
                          <a:effectLst/>
                        </a:rPr>
                        <a:t>1</a:t>
                      </a:r>
                      <a:endParaRPr lang="tr-TR" sz="800" b="1" i="0" u="none" strike="noStrike">
                        <a:solidFill>
                          <a:srgbClr val="000000"/>
                        </a:solidFill>
                        <a:effectLst/>
                        <a:latin typeface="Calibri"/>
                      </a:endParaRPr>
                    </a:p>
                  </a:txBody>
                  <a:tcPr marL="6017" marR="6017" marT="6017" marB="0" anchor="ctr"/>
                </a:tc>
              </a:tr>
              <a:tr h="152238">
                <a:tc>
                  <a:txBody>
                    <a:bodyPr/>
                    <a:lstStyle/>
                    <a:p>
                      <a:pPr algn="ctr" fontAlgn="ctr"/>
                      <a:r>
                        <a:rPr lang="tr-TR" sz="700" u="none" strike="noStrike">
                          <a:effectLst/>
                        </a:rPr>
                        <a:t>74,00</a:t>
                      </a:r>
                      <a:endParaRPr lang="tr-TR" sz="700" b="0" i="0" u="none" strike="noStrike">
                        <a:solidFill>
                          <a:srgbClr val="000000"/>
                        </a:solidFill>
                        <a:effectLst/>
                        <a:latin typeface="Calibri"/>
                      </a:endParaRPr>
                    </a:p>
                  </a:txBody>
                  <a:tcPr marL="6017" marR="6017" marT="6017" marB="0" anchor="ctr"/>
                </a:tc>
                <a:tc>
                  <a:txBody>
                    <a:bodyPr/>
                    <a:lstStyle/>
                    <a:p>
                      <a:pPr algn="r" fontAlgn="ctr"/>
                      <a:r>
                        <a:rPr lang="tr-TR" sz="700" u="none" strike="noStrike">
                          <a:effectLst/>
                        </a:rPr>
                        <a:t>1,51598</a:t>
                      </a:r>
                      <a:endParaRPr lang="tr-TR" sz="700" b="0" i="0" u="none" strike="noStrike">
                        <a:solidFill>
                          <a:srgbClr val="000000"/>
                        </a:solidFill>
                        <a:effectLst/>
                        <a:latin typeface="Calibri"/>
                      </a:endParaRPr>
                    </a:p>
                  </a:txBody>
                  <a:tcPr marL="6017" marR="6017" marT="6017" marB="0" anchor="ctr"/>
                </a:tc>
                <a:tc>
                  <a:txBody>
                    <a:bodyPr/>
                    <a:lstStyle/>
                    <a:p>
                      <a:pPr algn="r" fontAlgn="ctr"/>
                      <a:r>
                        <a:rPr lang="tr-TR" sz="700" u="none" strike="noStrike">
                          <a:effectLst/>
                        </a:rPr>
                        <a:t>65,15982980</a:t>
                      </a:r>
                      <a:endParaRPr lang="tr-TR" sz="700" b="0" i="0" u="none" strike="noStrike">
                        <a:solidFill>
                          <a:srgbClr val="000000"/>
                        </a:solidFill>
                        <a:effectLst/>
                        <a:latin typeface="Calibri"/>
                      </a:endParaRPr>
                    </a:p>
                  </a:txBody>
                  <a:tcPr marL="6017" marR="6017" marT="6017" marB="0" anchor="ctr"/>
                </a:tc>
                <a:tc>
                  <a:txBody>
                    <a:bodyPr/>
                    <a:lstStyle/>
                    <a:p>
                      <a:pPr algn="ctr" fontAlgn="ctr"/>
                      <a:r>
                        <a:rPr lang="tr-TR" sz="700" u="none" strike="noStrike">
                          <a:effectLst/>
                        </a:rPr>
                        <a:t>65,16</a:t>
                      </a:r>
                      <a:endParaRPr lang="tr-TR" sz="700" b="0" i="0" u="none" strike="noStrike">
                        <a:solidFill>
                          <a:srgbClr val="000000"/>
                        </a:solidFill>
                        <a:effectLst/>
                        <a:latin typeface="Calibri"/>
                      </a:endParaRPr>
                    </a:p>
                  </a:txBody>
                  <a:tcPr marL="6017" marR="6017" marT="6017" marB="0" anchor="ctr"/>
                </a:tc>
                <a:tc>
                  <a:txBody>
                    <a:bodyPr/>
                    <a:lstStyle/>
                    <a:p>
                      <a:pPr algn="ctr" fontAlgn="b"/>
                      <a:r>
                        <a:rPr lang="tr-TR" sz="700" u="none" strike="noStrike">
                          <a:effectLst/>
                        </a:rPr>
                        <a:t>BA</a:t>
                      </a:r>
                      <a:endParaRPr lang="tr-TR" sz="700" b="0" i="0" u="none" strike="noStrike">
                        <a:solidFill>
                          <a:srgbClr val="000000"/>
                        </a:solidFill>
                        <a:effectLst/>
                        <a:latin typeface="Calibri"/>
                      </a:endParaRPr>
                    </a:p>
                  </a:txBody>
                  <a:tcPr marL="6017" marR="6017" marT="6017" marB="0" anchor="b"/>
                </a:tc>
                <a:tc>
                  <a:txBody>
                    <a:bodyPr/>
                    <a:lstStyle/>
                    <a:p>
                      <a:pPr algn="ctr" fontAlgn="ctr"/>
                      <a:r>
                        <a:rPr lang="tr-TR" sz="800" u="none" strike="noStrike">
                          <a:effectLst/>
                        </a:rPr>
                        <a:t>2</a:t>
                      </a:r>
                      <a:endParaRPr lang="tr-TR" sz="800" b="1" i="0" u="none" strike="noStrike">
                        <a:solidFill>
                          <a:srgbClr val="000000"/>
                        </a:solidFill>
                        <a:effectLst/>
                        <a:latin typeface="Calibri"/>
                      </a:endParaRPr>
                    </a:p>
                  </a:txBody>
                  <a:tcPr marL="6017" marR="6017" marT="6017" marB="0" anchor="ctr"/>
                </a:tc>
              </a:tr>
              <a:tr h="152238">
                <a:tc>
                  <a:txBody>
                    <a:bodyPr/>
                    <a:lstStyle/>
                    <a:p>
                      <a:pPr algn="ctr" fontAlgn="ctr"/>
                      <a:r>
                        <a:rPr lang="tr-TR" sz="700" u="none" strike="noStrike">
                          <a:effectLst/>
                        </a:rPr>
                        <a:t>73,00</a:t>
                      </a:r>
                      <a:endParaRPr lang="tr-TR" sz="700" b="0" i="0" u="none" strike="noStrike">
                        <a:solidFill>
                          <a:srgbClr val="000000"/>
                        </a:solidFill>
                        <a:effectLst/>
                        <a:latin typeface="Calibri"/>
                      </a:endParaRPr>
                    </a:p>
                  </a:txBody>
                  <a:tcPr marL="6017" marR="6017" marT="6017" marB="0" anchor="ctr"/>
                </a:tc>
                <a:tc>
                  <a:txBody>
                    <a:bodyPr/>
                    <a:lstStyle/>
                    <a:p>
                      <a:pPr algn="r" fontAlgn="ctr"/>
                      <a:r>
                        <a:rPr lang="tr-TR" sz="700" u="none" strike="noStrike">
                          <a:effectLst/>
                        </a:rPr>
                        <a:t>1,46618</a:t>
                      </a:r>
                      <a:endParaRPr lang="tr-TR" sz="700" b="0" i="0" u="none" strike="noStrike">
                        <a:solidFill>
                          <a:srgbClr val="000000"/>
                        </a:solidFill>
                        <a:effectLst/>
                        <a:latin typeface="Calibri"/>
                      </a:endParaRPr>
                    </a:p>
                  </a:txBody>
                  <a:tcPr marL="6017" marR="6017" marT="6017" marB="0" anchor="ctr"/>
                </a:tc>
                <a:tc>
                  <a:txBody>
                    <a:bodyPr/>
                    <a:lstStyle/>
                    <a:p>
                      <a:pPr algn="r" fontAlgn="ctr"/>
                      <a:r>
                        <a:rPr lang="tr-TR" sz="700" u="none" strike="noStrike">
                          <a:effectLst/>
                        </a:rPr>
                        <a:t>64,66176558</a:t>
                      </a:r>
                      <a:endParaRPr lang="tr-TR" sz="700" b="0" i="0" u="none" strike="noStrike">
                        <a:solidFill>
                          <a:srgbClr val="000000"/>
                        </a:solidFill>
                        <a:effectLst/>
                        <a:latin typeface="Calibri"/>
                      </a:endParaRPr>
                    </a:p>
                  </a:txBody>
                  <a:tcPr marL="6017" marR="6017" marT="6017" marB="0" anchor="ctr"/>
                </a:tc>
                <a:tc>
                  <a:txBody>
                    <a:bodyPr/>
                    <a:lstStyle/>
                    <a:p>
                      <a:pPr algn="ctr" fontAlgn="ctr"/>
                      <a:r>
                        <a:rPr lang="tr-TR" sz="700" u="none" strike="noStrike">
                          <a:effectLst/>
                        </a:rPr>
                        <a:t>64,66</a:t>
                      </a:r>
                      <a:endParaRPr lang="tr-TR" sz="700" b="0" i="0" u="none" strike="noStrike">
                        <a:solidFill>
                          <a:srgbClr val="000000"/>
                        </a:solidFill>
                        <a:effectLst/>
                        <a:latin typeface="Calibri"/>
                      </a:endParaRPr>
                    </a:p>
                  </a:txBody>
                  <a:tcPr marL="6017" marR="6017" marT="6017" marB="0" anchor="ctr"/>
                </a:tc>
                <a:tc>
                  <a:txBody>
                    <a:bodyPr/>
                    <a:lstStyle/>
                    <a:p>
                      <a:pPr algn="ctr" fontAlgn="b"/>
                      <a:r>
                        <a:rPr lang="tr-TR" sz="700" u="none" strike="noStrike">
                          <a:effectLst/>
                        </a:rPr>
                        <a:t>BA</a:t>
                      </a:r>
                      <a:endParaRPr lang="tr-TR" sz="700" b="0" i="0" u="none" strike="noStrike">
                        <a:solidFill>
                          <a:srgbClr val="000000"/>
                        </a:solidFill>
                        <a:effectLst/>
                        <a:latin typeface="Calibri"/>
                      </a:endParaRPr>
                    </a:p>
                  </a:txBody>
                  <a:tcPr marL="6017" marR="6017" marT="6017" marB="0" anchor="b"/>
                </a:tc>
                <a:tc>
                  <a:txBody>
                    <a:bodyPr/>
                    <a:lstStyle/>
                    <a:p>
                      <a:pPr algn="ctr" fontAlgn="ctr"/>
                      <a:endParaRPr lang="tr-TR" sz="800" b="1" i="0" u="none" strike="noStrike">
                        <a:solidFill>
                          <a:srgbClr val="000000"/>
                        </a:solidFill>
                        <a:effectLst/>
                        <a:latin typeface="Calibri"/>
                      </a:endParaRPr>
                    </a:p>
                  </a:txBody>
                  <a:tcPr marL="6017" marR="6017" marT="6017" marB="0" anchor="ctr"/>
                </a:tc>
              </a:tr>
              <a:tr h="152238">
                <a:tc>
                  <a:txBody>
                    <a:bodyPr/>
                    <a:lstStyle/>
                    <a:p>
                      <a:pPr algn="ctr" fontAlgn="ctr"/>
                      <a:r>
                        <a:rPr lang="tr-TR" sz="700" u="none" strike="noStrike">
                          <a:effectLst/>
                        </a:rPr>
                        <a:t>71,00</a:t>
                      </a:r>
                      <a:endParaRPr lang="tr-TR" sz="700" b="0" i="0" u="none" strike="noStrike">
                        <a:solidFill>
                          <a:srgbClr val="000000"/>
                        </a:solidFill>
                        <a:effectLst/>
                        <a:latin typeface="Calibri"/>
                      </a:endParaRPr>
                    </a:p>
                  </a:txBody>
                  <a:tcPr marL="6017" marR="6017" marT="6017" marB="0" anchor="ctr"/>
                </a:tc>
                <a:tc>
                  <a:txBody>
                    <a:bodyPr/>
                    <a:lstStyle/>
                    <a:p>
                      <a:pPr algn="r" fontAlgn="ctr"/>
                      <a:r>
                        <a:rPr lang="tr-TR" sz="700" u="none" strike="noStrike">
                          <a:effectLst/>
                        </a:rPr>
                        <a:t>1,36656</a:t>
                      </a:r>
                      <a:endParaRPr lang="tr-TR" sz="700" b="0" i="0" u="none" strike="noStrike">
                        <a:solidFill>
                          <a:srgbClr val="000000"/>
                        </a:solidFill>
                        <a:effectLst/>
                        <a:latin typeface="Calibri"/>
                      </a:endParaRPr>
                    </a:p>
                  </a:txBody>
                  <a:tcPr marL="6017" marR="6017" marT="6017" marB="0" anchor="ctr"/>
                </a:tc>
                <a:tc>
                  <a:txBody>
                    <a:bodyPr/>
                    <a:lstStyle/>
                    <a:p>
                      <a:pPr algn="r" fontAlgn="ctr"/>
                      <a:r>
                        <a:rPr lang="tr-TR" sz="700" u="none" strike="noStrike">
                          <a:effectLst/>
                        </a:rPr>
                        <a:t>63,66563713</a:t>
                      </a:r>
                      <a:endParaRPr lang="tr-TR" sz="700" b="0" i="0" u="none" strike="noStrike">
                        <a:solidFill>
                          <a:srgbClr val="000000"/>
                        </a:solidFill>
                        <a:effectLst/>
                        <a:latin typeface="Calibri"/>
                      </a:endParaRPr>
                    </a:p>
                  </a:txBody>
                  <a:tcPr marL="6017" marR="6017" marT="6017" marB="0" anchor="ctr"/>
                </a:tc>
                <a:tc>
                  <a:txBody>
                    <a:bodyPr/>
                    <a:lstStyle/>
                    <a:p>
                      <a:pPr algn="ctr" fontAlgn="ctr"/>
                      <a:r>
                        <a:rPr lang="tr-TR" sz="700" u="none" strike="noStrike">
                          <a:effectLst/>
                        </a:rPr>
                        <a:t>63,67</a:t>
                      </a:r>
                      <a:endParaRPr lang="tr-TR" sz="700" b="0" i="0" u="none" strike="noStrike">
                        <a:solidFill>
                          <a:srgbClr val="000000"/>
                        </a:solidFill>
                        <a:effectLst/>
                        <a:latin typeface="Calibri"/>
                      </a:endParaRPr>
                    </a:p>
                  </a:txBody>
                  <a:tcPr marL="6017" marR="6017" marT="6017" marB="0" anchor="ctr"/>
                </a:tc>
                <a:tc>
                  <a:txBody>
                    <a:bodyPr/>
                    <a:lstStyle/>
                    <a:p>
                      <a:pPr algn="ctr" fontAlgn="b"/>
                      <a:r>
                        <a:rPr lang="tr-TR" sz="700" u="none" strike="noStrike">
                          <a:effectLst/>
                        </a:rPr>
                        <a:t>BB</a:t>
                      </a:r>
                      <a:endParaRPr lang="tr-TR" sz="700" b="0" i="0" u="none" strike="noStrike">
                        <a:solidFill>
                          <a:srgbClr val="000000"/>
                        </a:solidFill>
                        <a:effectLst/>
                        <a:latin typeface="Calibri"/>
                      </a:endParaRPr>
                    </a:p>
                  </a:txBody>
                  <a:tcPr marL="6017" marR="6017" marT="6017" marB="0" anchor="b"/>
                </a:tc>
                <a:tc>
                  <a:txBody>
                    <a:bodyPr/>
                    <a:lstStyle/>
                    <a:p>
                      <a:pPr algn="ctr" fontAlgn="ctr"/>
                      <a:r>
                        <a:rPr lang="tr-TR" sz="800" u="none" strike="noStrike">
                          <a:effectLst/>
                        </a:rPr>
                        <a:t>3</a:t>
                      </a:r>
                      <a:endParaRPr lang="tr-TR" sz="800" b="1" i="0" u="none" strike="noStrike">
                        <a:solidFill>
                          <a:srgbClr val="000000"/>
                        </a:solidFill>
                        <a:effectLst/>
                        <a:latin typeface="Calibri"/>
                      </a:endParaRPr>
                    </a:p>
                  </a:txBody>
                  <a:tcPr marL="6017" marR="6017" marT="6017" marB="0" anchor="ctr"/>
                </a:tc>
              </a:tr>
              <a:tr h="152238">
                <a:tc>
                  <a:txBody>
                    <a:bodyPr/>
                    <a:lstStyle/>
                    <a:p>
                      <a:pPr algn="ctr" fontAlgn="ctr"/>
                      <a:r>
                        <a:rPr lang="tr-TR" sz="700" u="none" strike="noStrike">
                          <a:effectLst/>
                        </a:rPr>
                        <a:t>68,00</a:t>
                      </a:r>
                      <a:endParaRPr lang="tr-TR" sz="700" b="0" i="0" u="none" strike="noStrike">
                        <a:solidFill>
                          <a:srgbClr val="000000"/>
                        </a:solidFill>
                        <a:effectLst/>
                        <a:latin typeface="Calibri"/>
                      </a:endParaRPr>
                    </a:p>
                  </a:txBody>
                  <a:tcPr marL="6017" marR="6017" marT="6017" marB="0" anchor="ctr"/>
                </a:tc>
                <a:tc>
                  <a:txBody>
                    <a:bodyPr/>
                    <a:lstStyle/>
                    <a:p>
                      <a:pPr algn="r" fontAlgn="ctr"/>
                      <a:r>
                        <a:rPr lang="tr-TR" sz="700" u="none" strike="noStrike">
                          <a:effectLst/>
                        </a:rPr>
                        <a:t>1,21714</a:t>
                      </a:r>
                      <a:endParaRPr lang="tr-TR" sz="700" b="0" i="0" u="none" strike="noStrike">
                        <a:solidFill>
                          <a:srgbClr val="000000"/>
                        </a:solidFill>
                        <a:effectLst/>
                        <a:latin typeface="Calibri"/>
                      </a:endParaRPr>
                    </a:p>
                  </a:txBody>
                  <a:tcPr marL="6017" marR="6017" marT="6017" marB="0" anchor="ctr"/>
                </a:tc>
                <a:tc>
                  <a:txBody>
                    <a:bodyPr/>
                    <a:lstStyle/>
                    <a:p>
                      <a:pPr algn="r" fontAlgn="ctr"/>
                      <a:r>
                        <a:rPr lang="tr-TR" sz="700" u="none" strike="noStrike">
                          <a:effectLst/>
                        </a:rPr>
                        <a:t>62,17144446</a:t>
                      </a:r>
                      <a:endParaRPr lang="tr-TR" sz="700" b="0" i="0" u="none" strike="noStrike">
                        <a:solidFill>
                          <a:srgbClr val="000000"/>
                        </a:solidFill>
                        <a:effectLst/>
                        <a:latin typeface="Calibri"/>
                      </a:endParaRPr>
                    </a:p>
                  </a:txBody>
                  <a:tcPr marL="6017" marR="6017" marT="6017" marB="0" anchor="ctr"/>
                </a:tc>
                <a:tc>
                  <a:txBody>
                    <a:bodyPr/>
                    <a:lstStyle/>
                    <a:p>
                      <a:pPr algn="ctr" fontAlgn="ctr"/>
                      <a:r>
                        <a:rPr lang="tr-TR" sz="700" u="none" strike="noStrike">
                          <a:effectLst/>
                        </a:rPr>
                        <a:t>62,17</a:t>
                      </a:r>
                      <a:endParaRPr lang="tr-TR" sz="700" b="0" i="0" u="none" strike="noStrike">
                        <a:solidFill>
                          <a:srgbClr val="000000"/>
                        </a:solidFill>
                        <a:effectLst/>
                        <a:latin typeface="Calibri"/>
                      </a:endParaRPr>
                    </a:p>
                  </a:txBody>
                  <a:tcPr marL="6017" marR="6017" marT="6017" marB="0" anchor="ctr"/>
                </a:tc>
                <a:tc>
                  <a:txBody>
                    <a:bodyPr/>
                    <a:lstStyle/>
                    <a:p>
                      <a:pPr algn="ctr" fontAlgn="b"/>
                      <a:r>
                        <a:rPr lang="tr-TR" sz="700" u="none" strike="noStrike">
                          <a:effectLst/>
                        </a:rPr>
                        <a:t>BB</a:t>
                      </a:r>
                      <a:endParaRPr lang="tr-TR" sz="700" b="0" i="0" u="none" strike="noStrike">
                        <a:solidFill>
                          <a:srgbClr val="000000"/>
                        </a:solidFill>
                        <a:effectLst/>
                        <a:latin typeface="Calibri"/>
                      </a:endParaRPr>
                    </a:p>
                  </a:txBody>
                  <a:tcPr marL="6017" marR="6017" marT="6017" marB="0" anchor="b"/>
                </a:tc>
                <a:tc>
                  <a:txBody>
                    <a:bodyPr/>
                    <a:lstStyle/>
                    <a:p>
                      <a:pPr algn="ctr" fontAlgn="ctr"/>
                      <a:endParaRPr lang="tr-TR" sz="800" b="1" i="0" u="none" strike="noStrike">
                        <a:solidFill>
                          <a:srgbClr val="000000"/>
                        </a:solidFill>
                        <a:effectLst/>
                        <a:latin typeface="Calibri"/>
                      </a:endParaRPr>
                    </a:p>
                  </a:txBody>
                  <a:tcPr marL="6017" marR="6017" marT="6017" marB="0" anchor="ctr"/>
                </a:tc>
              </a:tr>
              <a:tr h="152238">
                <a:tc>
                  <a:txBody>
                    <a:bodyPr/>
                    <a:lstStyle/>
                    <a:p>
                      <a:pPr algn="ctr" fontAlgn="ctr"/>
                      <a:r>
                        <a:rPr lang="tr-TR" sz="700" u="none" strike="noStrike">
                          <a:effectLst/>
                        </a:rPr>
                        <a:t>60,30</a:t>
                      </a:r>
                      <a:endParaRPr lang="tr-TR" sz="700" b="0" i="0" u="none" strike="noStrike">
                        <a:solidFill>
                          <a:srgbClr val="000000"/>
                        </a:solidFill>
                        <a:effectLst/>
                        <a:latin typeface="Calibri"/>
                      </a:endParaRPr>
                    </a:p>
                  </a:txBody>
                  <a:tcPr marL="6017" marR="6017" marT="6017" marB="0" anchor="ctr"/>
                </a:tc>
                <a:tc>
                  <a:txBody>
                    <a:bodyPr/>
                    <a:lstStyle/>
                    <a:p>
                      <a:pPr algn="r" fontAlgn="ctr"/>
                      <a:r>
                        <a:rPr lang="tr-TR" sz="700" u="none" strike="noStrike">
                          <a:effectLst/>
                        </a:rPr>
                        <a:t>0,83363</a:t>
                      </a:r>
                      <a:endParaRPr lang="tr-TR" sz="700" b="0" i="0" u="none" strike="noStrike">
                        <a:solidFill>
                          <a:srgbClr val="000000"/>
                        </a:solidFill>
                        <a:effectLst/>
                        <a:latin typeface="Calibri"/>
                      </a:endParaRPr>
                    </a:p>
                  </a:txBody>
                  <a:tcPr marL="6017" marR="6017" marT="6017" marB="0" anchor="ctr"/>
                </a:tc>
                <a:tc>
                  <a:txBody>
                    <a:bodyPr/>
                    <a:lstStyle/>
                    <a:p>
                      <a:pPr algn="r" fontAlgn="ctr"/>
                      <a:r>
                        <a:rPr lang="tr-TR" sz="700" u="none" strike="noStrike">
                          <a:effectLst/>
                        </a:rPr>
                        <a:t>58,33634994</a:t>
                      </a:r>
                      <a:endParaRPr lang="tr-TR" sz="700" b="0" i="0" u="none" strike="noStrike">
                        <a:solidFill>
                          <a:srgbClr val="000000"/>
                        </a:solidFill>
                        <a:effectLst/>
                        <a:latin typeface="Calibri"/>
                      </a:endParaRPr>
                    </a:p>
                  </a:txBody>
                  <a:tcPr marL="6017" marR="6017" marT="6017" marB="0" anchor="ctr"/>
                </a:tc>
                <a:tc>
                  <a:txBody>
                    <a:bodyPr/>
                    <a:lstStyle/>
                    <a:p>
                      <a:pPr algn="ctr" fontAlgn="ctr"/>
                      <a:r>
                        <a:rPr lang="tr-TR" sz="700" u="none" strike="noStrike">
                          <a:effectLst/>
                        </a:rPr>
                        <a:t>58,34</a:t>
                      </a:r>
                      <a:endParaRPr lang="tr-TR" sz="700" b="0" i="0" u="none" strike="noStrike">
                        <a:solidFill>
                          <a:srgbClr val="000000"/>
                        </a:solidFill>
                        <a:effectLst/>
                        <a:latin typeface="Calibri"/>
                      </a:endParaRPr>
                    </a:p>
                  </a:txBody>
                  <a:tcPr marL="6017" marR="6017" marT="6017" marB="0" anchor="ctr"/>
                </a:tc>
                <a:tc>
                  <a:txBody>
                    <a:bodyPr/>
                    <a:lstStyle/>
                    <a:p>
                      <a:pPr algn="ctr" fontAlgn="b"/>
                      <a:r>
                        <a:rPr lang="tr-TR" sz="700" u="none" strike="noStrike">
                          <a:effectLst/>
                        </a:rPr>
                        <a:t>BB</a:t>
                      </a:r>
                      <a:endParaRPr lang="tr-TR" sz="700" b="0" i="0" u="none" strike="noStrike">
                        <a:solidFill>
                          <a:srgbClr val="000000"/>
                        </a:solidFill>
                        <a:effectLst/>
                        <a:latin typeface="Calibri"/>
                      </a:endParaRPr>
                    </a:p>
                  </a:txBody>
                  <a:tcPr marL="6017" marR="6017" marT="6017" marB="0" anchor="b"/>
                </a:tc>
                <a:tc>
                  <a:txBody>
                    <a:bodyPr/>
                    <a:lstStyle/>
                    <a:p>
                      <a:pPr algn="ctr" fontAlgn="ctr"/>
                      <a:endParaRPr lang="tr-TR" sz="800" b="1" i="0" u="none" strike="noStrike">
                        <a:solidFill>
                          <a:srgbClr val="000000"/>
                        </a:solidFill>
                        <a:effectLst/>
                        <a:latin typeface="Calibri"/>
                      </a:endParaRPr>
                    </a:p>
                  </a:txBody>
                  <a:tcPr marL="6017" marR="6017" marT="6017" marB="0" anchor="ctr"/>
                </a:tc>
              </a:tr>
              <a:tr h="152238">
                <a:tc>
                  <a:txBody>
                    <a:bodyPr/>
                    <a:lstStyle/>
                    <a:p>
                      <a:pPr algn="ctr" fontAlgn="ctr"/>
                      <a:r>
                        <a:rPr lang="tr-TR" sz="700" u="none" strike="noStrike">
                          <a:effectLst/>
                        </a:rPr>
                        <a:t>58,90</a:t>
                      </a:r>
                      <a:endParaRPr lang="tr-TR" sz="700" b="0" i="0" u="none" strike="noStrike">
                        <a:solidFill>
                          <a:srgbClr val="000000"/>
                        </a:solidFill>
                        <a:effectLst/>
                        <a:latin typeface="Calibri"/>
                      </a:endParaRPr>
                    </a:p>
                  </a:txBody>
                  <a:tcPr marL="6017" marR="6017" marT="6017" marB="0" anchor="ctr"/>
                </a:tc>
                <a:tc>
                  <a:txBody>
                    <a:bodyPr/>
                    <a:lstStyle/>
                    <a:p>
                      <a:pPr algn="r" fontAlgn="ctr"/>
                      <a:r>
                        <a:rPr lang="tr-TR" sz="700" u="none" strike="noStrike">
                          <a:effectLst/>
                        </a:rPr>
                        <a:t>0,76391</a:t>
                      </a:r>
                      <a:endParaRPr lang="tr-TR" sz="700" b="0" i="0" u="none" strike="noStrike">
                        <a:solidFill>
                          <a:srgbClr val="000000"/>
                        </a:solidFill>
                        <a:effectLst/>
                        <a:latin typeface="Calibri"/>
                      </a:endParaRPr>
                    </a:p>
                  </a:txBody>
                  <a:tcPr marL="6017" marR="6017" marT="6017" marB="0" anchor="ctr"/>
                </a:tc>
                <a:tc>
                  <a:txBody>
                    <a:bodyPr/>
                    <a:lstStyle/>
                    <a:p>
                      <a:pPr algn="r" fontAlgn="ctr"/>
                      <a:r>
                        <a:rPr lang="tr-TR" sz="700" u="none" strike="noStrike">
                          <a:effectLst/>
                        </a:rPr>
                        <a:t>57,63906003</a:t>
                      </a:r>
                      <a:endParaRPr lang="tr-TR" sz="700" b="0" i="0" u="none" strike="noStrike">
                        <a:solidFill>
                          <a:srgbClr val="000000"/>
                        </a:solidFill>
                        <a:effectLst/>
                        <a:latin typeface="Calibri"/>
                      </a:endParaRPr>
                    </a:p>
                  </a:txBody>
                  <a:tcPr marL="6017" marR="6017" marT="6017" marB="0" anchor="ctr"/>
                </a:tc>
                <a:tc>
                  <a:txBody>
                    <a:bodyPr/>
                    <a:lstStyle/>
                    <a:p>
                      <a:pPr algn="ctr" fontAlgn="ctr"/>
                      <a:r>
                        <a:rPr lang="tr-TR" sz="700" u="none" strike="noStrike">
                          <a:effectLst/>
                        </a:rPr>
                        <a:t>57,64</a:t>
                      </a:r>
                      <a:endParaRPr lang="tr-TR" sz="700" b="0" i="0" u="none" strike="noStrike">
                        <a:solidFill>
                          <a:srgbClr val="000000"/>
                        </a:solidFill>
                        <a:effectLst/>
                        <a:latin typeface="Calibri"/>
                      </a:endParaRPr>
                    </a:p>
                  </a:txBody>
                  <a:tcPr marL="6017" marR="6017" marT="6017" marB="0" anchor="ctr"/>
                </a:tc>
                <a:tc>
                  <a:txBody>
                    <a:bodyPr/>
                    <a:lstStyle/>
                    <a:p>
                      <a:pPr algn="ctr" fontAlgn="b"/>
                      <a:r>
                        <a:rPr lang="tr-TR" sz="700" u="none" strike="noStrike">
                          <a:effectLst/>
                        </a:rPr>
                        <a:t>CB</a:t>
                      </a:r>
                      <a:endParaRPr lang="tr-TR" sz="700" b="0" i="0" u="none" strike="noStrike">
                        <a:solidFill>
                          <a:srgbClr val="000000"/>
                        </a:solidFill>
                        <a:effectLst/>
                        <a:latin typeface="Calibri"/>
                      </a:endParaRPr>
                    </a:p>
                  </a:txBody>
                  <a:tcPr marL="6017" marR="6017" marT="6017" marB="0" anchor="b"/>
                </a:tc>
                <a:tc>
                  <a:txBody>
                    <a:bodyPr/>
                    <a:lstStyle/>
                    <a:p>
                      <a:pPr algn="ctr" fontAlgn="ctr"/>
                      <a:r>
                        <a:rPr lang="tr-TR" sz="800" u="none" strike="noStrike">
                          <a:effectLst/>
                        </a:rPr>
                        <a:t>6</a:t>
                      </a:r>
                      <a:endParaRPr lang="tr-TR" sz="800" b="1" i="0" u="none" strike="noStrike">
                        <a:solidFill>
                          <a:srgbClr val="000000"/>
                        </a:solidFill>
                        <a:effectLst/>
                        <a:latin typeface="Calibri"/>
                      </a:endParaRPr>
                    </a:p>
                  </a:txBody>
                  <a:tcPr marL="6017" marR="6017" marT="6017" marB="0" anchor="ctr"/>
                </a:tc>
              </a:tr>
              <a:tr h="152238">
                <a:tc>
                  <a:txBody>
                    <a:bodyPr/>
                    <a:lstStyle/>
                    <a:p>
                      <a:pPr algn="ctr" fontAlgn="ctr"/>
                      <a:r>
                        <a:rPr lang="tr-TR" sz="700" u="none" strike="noStrike">
                          <a:effectLst/>
                        </a:rPr>
                        <a:t>56,60</a:t>
                      </a:r>
                      <a:endParaRPr lang="tr-TR" sz="700" b="0" i="0" u="none" strike="noStrike">
                        <a:solidFill>
                          <a:srgbClr val="000000"/>
                        </a:solidFill>
                        <a:effectLst/>
                        <a:latin typeface="Calibri"/>
                      </a:endParaRPr>
                    </a:p>
                  </a:txBody>
                  <a:tcPr marL="6017" marR="6017" marT="6017" marB="0" anchor="ctr"/>
                </a:tc>
                <a:tc>
                  <a:txBody>
                    <a:bodyPr/>
                    <a:lstStyle/>
                    <a:p>
                      <a:pPr algn="r" fontAlgn="ctr"/>
                      <a:r>
                        <a:rPr lang="tr-TR" sz="700" u="none" strike="noStrike">
                          <a:effectLst/>
                        </a:rPr>
                        <a:t>0,64935</a:t>
                      </a:r>
                      <a:endParaRPr lang="tr-TR" sz="700" b="0" i="0" u="none" strike="noStrike">
                        <a:solidFill>
                          <a:srgbClr val="000000"/>
                        </a:solidFill>
                        <a:effectLst/>
                        <a:latin typeface="Calibri"/>
                      </a:endParaRPr>
                    </a:p>
                  </a:txBody>
                  <a:tcPr marL="6017" marR="6017" marT="6017" marB="0" anchor="ctr"/>
                </a:tc>
                <a:tc>
                  <a:txBody>
                    <a:bodyPr/>
                    <a:lstStyle/>
                    <a:p>
                      <a:pPr algn="r" fontAlgn="ctr"/>
                      <a:r>
                        <a:rPr lang="tr-TR" sz="700" u="none" strike="noStrike">
                          <a:effectLst/>
                        </a:rPr>
                        <a:t>56,49351231</a:t>
                      </a:r>
                      <a:endParaRPr lang="tr-TR" sz="700" b="0" i="0" u="none" strike="noStrike">
                        <a:solidFill>
                          <a:srgbClr val="000000"/>
                        </a:solidFill>
                        <a:effectLst/>
                        <a:latin typeface="Calibri"/>
                      </a:endParaRPr>
                    </a:p>
                  </a:txBody>
                  <a:tcPr marL="6017" marR="6017" marT="6017" marB="0" anchor="ctr"/>
                </a:tc>
                <a:tc>
                  <a:txBody>
                    <a:bodyPr/>
                    <a:lstStyle/>
                    <a:p>
                      <a:pPr algn="ctr" fontAlgn="ctr"/>
                      <a:r>
                        <a:rPr lang="tr-TR" sz="700" u="none" strike="noStrike">
                          <a:effectLst/>
                        </a:rPr>
                        <a:t>56,49</a:t>
                      </a:r>
                      <a:endParaRPr lang="tr-TR" sz="700" b="0" i="0" u="none" strike="noStrike">
                        <a:solidFill>
                          <a:srgbClr val="000000"/>
                        </a:solidFill>
                        <a:effectLst/>
                        <a:latin typeface="Calibri"/>
                      </a:endParaRPr>
                    </a:p>
                  </a:txBody>
                  <a:tcPr marL="6017" marR="6017" marT="6017" marB="0" anchor="ctr"/>
                </a:tc>
                <a:tc>
                  <a:txBody>
                    <a:bodyPr/>
                    <a:lstStyle/>
                    <a:p>
                      <a:pPr algn="ctr" fontAlgn="b"/>
                      <a:r>
                        <a:rPr lang="tr-TR" sz="700" u="none" strike="noStrike">
                          <a:effectLst/>
                        </a:rPr>
                        <a:t>CB</a:t>
                      </a:r>
                      <a:endParaRPr lang="tr-TR" sz="700" b="0" i="0" u="none" strike="noStrike">
                        <a:solidFill>
                          <a:srgbClr val="000000"/>
                        </a:solidFill>
                        <a:effectLst/>
                        <a:latin typeface="Calibri"/>
                      </a:endParaRPr>
                    </a:p>
                  </a:txBody>
                  <a:tcPr marL="6017" marR="6017" marT="6017" marB="0" anchor="b"/>
                </a:tc>
                <a:tc>
                  <a:txBody>
                    <a:bodyPr/>
                    <a:lstStyle/>
                    <a:p>
                      <a:pPr algn="ctr" fontAlgn="ctr"/>
                      <a:endParaRPr lang="tr-TR" sz="800" b="1" i="0" u="none" strike="noStrike">
                        <a:solidFill>
                          <a:srgbClr val="000000"/>
                        </a:solidFill>
                        <a:effectLst/>
                        <a:latin typeface="Calibri"/>
                      </a:endParaRPr>
                    </a:p>
                  </a:txBody>
                  <a:tcPr marL="6017" marR="6017" marT="6017" marB="0" anchor="ctr"/>
                </a:tc>
              </a:tr>
              <a:tr h="152238">
                <a:tc>
                  <a:txBody>
                    <a:bodyPr/>
                    <a:lstStyle/>
                    <a:p>
                      <a:pPr algn="ctr" fontAlgn="ctr"/>
                      <a:r>
                        <a:rPr lang="tr-TR" sz="700" u="none" strike="noStrike">
                          <a:effectLst/>
                        </a:rPr>
                        <a:t>56,40</a:t>
                      </a:r>
                      <a:endParaRPr lang="tr-TR" sz="700" b="0" i="0" u="none" strike="noStrike">
                        <a:solidFill>
                          <a:srgbClr val="000000"/>
                        </a:solidFill>
                        <a:effectLst/>
                        <a:latin typeface="Calibri"/>
                      </a:endParaRPr>
                    </a:p>
                  </a:txBody>
                  <a:tcPr marL="6017" marR="6017" marT="6017" marB="0" anchor="ctr"/>
                </a:tc>
                <a:tc>
                  <a:txBody>
                    <a:bodyPr/>
                    <a:lstStyle/>
                    <a:p>
                      <a:pPr algn="r" fontAlgn="ctr"/>
                      <a:r>
                        <a:rPr lang="tr-TR" sz="700" u="none" strike="noStrike">
                          <a:effectLst/>
                        </a:rPr>
                        <a:t>0,63939</a:t>
                      </a:r>
                      <a:endParaRPr lang="tr-TR" sz="700" b="0" i="0" u="none" strike="noStrike">
                        <a:solidFill>
                          <a:srgbClr val="000000"/>
                        </a:solidFill>
                        <a:effectLst/>
                        <a:latin typeface="Calibri"/>
                      </a:endParaRPr>
                    </a:p>
                  </a:txBody>
                  <a:tcPr marL="6017" marR="6017" marT="6017" marB="0" anchor="ctr"/>
                </a:tc>
                <a:tc>
                  <a:txBody>
                    <a:bodyPr/>
                    <a:lstStyle/>
                    <a:p>
                      <a:pPr algn="r" fontAlgn="ctr"/>
                      <a:r>
                        <a:rPr lang="tr-TR" sz="700" u="none" strike="noStrike">
                          <a:effectLst/>
                        </a:rPr>
                        <a:t>56,39389947</a:t>
                      </a:r>
                      <a:endParaRPr lang="tr-TR" sz="700" b="0" i="0" u="none" strike="noStrike">
                        <a:solidFill>
                          <a:srgbClr val="000000"/>
                        </a:solidFill>
                        <a:effectLst/>
                        <a:latin typeface="Calibri"/>
                      </a:endParaRPr>
                    </a:p>
                  </a:txBody>
                  <a:tcPr marL="6017" marR="6017" marT="6017" marB="0" anchor="ctr"/>
                </a:tc>
                <a:tc>
                  <a:txBody>
                    <a:bodyPr/>
                    <a:lstStyle/>
                    <a:p>
                      <a:pPr algn="ctr" fontAlgn="ctr"/>
                      <a:r>
                        <a:rPr lang="tr-TR" sz="700" u="none" strike="noStrike">
                          <a:effectLst/>
                        </a:rPr>
                        <a:t>56,39</a:t>
                      </a:r>
                      <a:endParaRPr lang="tr-TR" sz="700" b="0" i="0" u="none" strike="noStrike">
                        <a:solidFill>
                          <a:srgbClr val="000000"/>
                        </a:solidFill>
                        <a:effectLst/>
                        <a:latin typeface="Calibri"/>
                      </a:endParaRPr>
                    </a:p>
                  </a:txBody>
                  <a:tcPr marL="6017" marR="6017" marT="6017" marB="0" anchor="ctr"/>
                </a:tc>
                <a:tc>
                  <a:txBody>
                    <a:bodyPr/>
                    <a:lstStyle/>
                    <a:p>
                      <a:pPr algn="ctr" fontAlgn="b"/>
                      <a:r>
                        <a:rPr lang="tr-TR" sz="700" u="none" strike="noStrike">
                          <a:effectLst/>
                        </a:rPr>
                        <a:t>CB</a:t>
                      </a:r>
                      <a:endParaRPr lang="tr-TR" sz="700" b="0" i="0" u="none" strike="noStrike">
                        <a:solidFill>
                          <a:srgbClr val="000000"/>
                        </a:solidFill>
                        <a:effectLst/>
                        <a:latin typeface="Calibri"/>
                      </a:endParaRPr>
                    </a:p>
                  </a:txBody>
                  <a:tcPr marL="6017" marR="6017" marT="6017" marB="0" anchor="b"/>
                </a:tc>
                <a:tc>
                  <a:txBody>
                    <a:bodyPr/>
                    <a:lstStyle/>
                    <a:p>
                      <a:pPr algn="ctr" fontAlgn="ctr"/>
                      <a:endParaRPr lang="tr-TR" sz="800" b="1" i="0" u="none" strike="noStrike">
                        <a:solidFill>
                          <a:srgbClr val="000000"/>
                        </a:solidFill>
                        <a:effectLst/>
                        <a:latin typeface="Calibri"/>
                      </a:endParaRPr>
                    </a:p>
                  </a:txBody>
                  <a:tcPr marL="6017" marR="6017" marT="6017" marB="0" anchor="ctr"/>
                </a:tc>
              </a:tr>
              <a:tr h="152238">
                <a:tc>
                  <a:txBody>
                    <a:bodyPr/>
                    <a:lstStyle/>
                    <a:p>
                      <a:pPr algn="ctr" fontAlgn="ctr"/>
                      <a:r>
                        <a:rPr lang="tr-TR" sz="700" u="none" strike="noStrike">
                          <a:effectLst/>
                        </a:rPr>
                        <a:t>54,60</a:t>
                      </a:r>
                      <a:endParaRPr lang="tr-TR" sz="700" b="0" i="0" u="none" strike="noStrike">
                        <a:solidFill>
                          <a:srgbClr val="000000"/>
                        </a:solidFill>
                        <a:effectLst/>
                        <a:latin typeface="Calibri"/>
                      </a:endParaRPr>
                    </a:p>
                  </a:txBody>
                  <a:tcPr marL="6017" marR="6017" marT="6017" marB="0" anchor="ctr"/>
                </a:tc>
                <a:tc>
                  <a:txBody>
                    <a:bodyPr/>
                    <a:lstStyle/>
                    <a:p>
                      <a:pPr algn="r" fontAlgn="ctr"/>
                      <a:r>
                        <a:rPr lang="tr-TR" sz="700" u="none" strike="noStrike">
                          <a:effectLst/>
                        </a:rPr>
                        <a:t>0,54974</a:t>
                      </a:r>
                      <a:endParaRPr lang="tr-TR" sz="700" b="0" i="0" u="none" strike="noStrike">
                        <a:solidFill>
                          <a:srgbClr val="000000"/>
                        </a:solidFill>
                        <a:effectLst/>
                        <a:latin typeface="Calibri"/>
                      </a:endParaRPr>
                    </a:p>
                  </a:txBody>
                  <a:tcPr marL="6017" marR="6017" marT="6017" marB="0" anchor="ctr"/>
                </a:tc>
                <a:tc>
                  <a:txBody>
                    <a:bodyPr/>
                    <a:lstStyle/>
                    <a:p>
                      <a:pPr algn="r" fontAlgn="ctr"/>
                      <a:r>
                        <a:rPr lang="tr-TR" sz="700" u="none" strike="noStrike">
                          <a:effectLst/>
                        </a:rPr>
                        <a:t>55,49738387</a:t>
                      </a:r>
                      <a:endParaRPr lang="tr-TR" sz="700" b="0" i="0" u="none" strike="noStrike">
                        <a:solidFill>
                          <a:srgbClr val="000000"/>
                        </a:solidFill>
                        <a:effectLst/>
                        <a:latin typeface="Calibri"/>
                      </a:endParaRPr>
                    </a:p>
                  </a:txBody>
                  <a:tcPr marL="6017" marR="6017" marT="6017" marB="0" anchor="ctr"/>
                </a:tc>
                <a:tc>
                  <a:txBody>
                    <a:bodyPr/>
                    <a:lstStyle/>
                    <a:p>
                      <a:pPr algn="ctr" fontAlgn="ctr"/>
                      <a:r>
                        <a:rPr lang="tr-TR" sz="700" u="none" strike="noStrike">
                          <a:effectLst/>
                        </a:rPr>
                        <a:t>55,50</a:t>
                      </a:r>
                      <a:endParaRPr lang="tr-TR" sz="700" b="0" i="0" u="none" strike="noStrike">
                        <a:solidFill>
                          <a:srgbClr val="000000"/>
                        </a:solidFill>
                        <a:effectLst/>
                        <a:latin typeface="Calibri"/>
                      </a:endParaRPr>
                    </a:p>
                  </a:txBody>
                  <a:tcPr marL="6017" marR="6017" marT="6017" marB="0" anchor="ctr"/>
                </a:tc>
                <a:tc>
                  <a:txBody>
                    <a:bodyPr/>
                    <a:lstStyle/>
                    <a:p>
                      <a:pPr algn="ctr" fontAlgn="b"/>
                      <a:r>
                        <a:rPr lang="tr-TR" sz="700" u="none" strike="noStrike">
                          <a:effectLst/>
                        </a:rPr>
                        <a:t>CB</a:t>
                      </a:r>
                      <a:endParaRPr lang="tr-TR" sz="700" b="0" i="0" u="none" strike="noStrike">
                        <a:solidFill>
                          <a:srgbClr val="000000"/>
                        </a:solidFill>
                        <a:effectLst/>
                        <a:latin typeface="Calibri"/>
                      </a:endParaRPr>
                    </a:p>
                  </a:txBody>
                  <a:tcPr marL="6017" marR="6017" marT="6017" marB="0" anchor="b"/>
                </a:tc>
                <a:tc>
                  <a:txBody>
                    <a:bodyPr/>
                    <a:lstStyle/>
                    <a:p>
                      <a:pPr algn="ctr" fontAlgn="ctr"/>
                      <a:endParaRPr lang="tr-TR" sz="800" b="1" i="0" u="none" strike="noStrike">
                        <a:solidFill>
                          <a:srgbClr val="000000"/>
                        </a:solidFill>
                        <a:effectLst/>
                        <a:latin typeface="Calibri"/>
                      </a:endParaRPr>
                    </a:p>
                  </a:txBody>
                  <a:tcPr marL="6017" marR="6017" marT="6017" marB="0" anchor="ctr"/>
                </a:tc>
              </a:tr>
              <a:tr h="152238">
                <a:tc>
                  <a:txBody>
                    <a:bodyPr/>
                    <a:lstStyle/>
                    <a:p>
                      <a:pPr algn="ctr" fontAlgn="ctr"/>
                      <a:r>
                        <a:rPr lang="tr-TR" sz="700" u="none" strike="noStrike">
                          <a:effectLst/>
                        </a:rPr>
                        <a:t>54,50</a:t>
                      </a:r>
                      <a:endParaRPr lang="tr-TR" sz="700" b="0" i="0" u="none" strike="noStrike">
                        <a:solidFill>
                          <a:srgbClr val="000000"/>
                        </a:solidFill>
                        <a:effectLst/>
                        <a:latin typeface="Calibri"/>
                      </a:endParaRPr>
                    </a:p>
                  </a:txBody>
                  <a:tcPr marL="6017" marR="6017" marT="6017" marB="0" anchor="ctr"/>
                </a:tc>
                <a:tc>
                  <a:txBody>
                    <a:bodyPr/>
                    <a:lstStyle/>
                    <a:p>
                      <a:pPr algn="r" fontAlgn="ctr"/>
                      <a:r>
                        <a:rPr lang="tr-TR" sz="700" u="none" strike="noStrike">
                          <a:effectLst/>
                        </a:rPr>
                        <a:t>0,54476</a:t>
                      </a:r>
                      <a:endParaRPr lang="tr-TR" sz="700" b="0" i="0" u="none" strike="noStrike">
                        <a:solidFill>
                          <a:srgbClr val="000000"/>
                        </a:solidFill>
                        <a:effectLst/>
                        <a:latin typeface="Calibri"/>
                      </a:endParaRPr>
                    </a:p>
                  </a:txBody>
                  <a:tcPr marL="6017" marR="6017" marT="6017" marB="0" anchor="ctr"/>
                </a:tc>
                <a:tc>
                  <a:txBody>
                    <a:bodyPr/>
                    <a:lstStyle/>
                    <a:p>
                      <a:pPr algn="r" fontAlgn="ctr"/>
                      <a:r>
                        <a:rPr lang="tr-TR" sz="700" u="none" strike="noStrike">
                          <a:effectLst/>
                        </a:rPr>
                        <a:t>55,44757744</a:t>
                      </a:r>
                      <a:endParaRPr lang="tr-TR" sz="700" b="0" i="0" u="none" strike="noStrike">
                        <a:solidFill>
                          <a:srgbClr val="000000"/>
                        </a:solidFill>
                        <a:effectLst/>
                        <a:latin typeface="Calibri"/>
                      </a:endParaRPr>
                    </a:p>
                  </a:txBody>
                  <a:tcPr marL="6017" marR="6017" marT="6017" marB="0" anchor="ctr"/>
                </a:tc>
                <a:tc>
                  <a:txBody>
                    <a:bodyPr/>
                    <a:lstStyle/>
                    <a:p>
                      <a:pPr algn="ctr" fontAlgn="ctr"/>
                      <a:r>
                        <a:rPr lang="tr-TR" sz="700" u="none" strike="noStrike">
                          <a:effectLst/>
                        </a:rPr>
                        <a:t>55,45</a:t>
                      </a:r>
                      <a:endParaRPr lang="tr-TR" sz="700" b="0" i="0" u="none" strike="noStrike">
                        <a:solidFill>
                          <a:srgbClr val="000000"/>
                        </a:solidFill>
                        <a:effectLst/>
                        <a:latin typeface="Calibri"/>
                      </a:endParaRPr>
                    </a:p>
                  </a:txBody>
                  <a:tcPr marL="6017" marR="6017" marT="6017" marB="0" anchor="ctr"/>
                </a:tc>
                <a:tc>
                  <a:txBody>
                    <a:bodyPr/>
                    <a:lstStyle/>
                    <a:p>
                      <a:pPr algn="ctr" fontAlgn="b"/>
                      <a:r>
                        <a:rPr lang="tr-TR" sz="700" u="none" strike="noStrike">
                          <a:effectLst/>
                        </a:rPr>
                        <a:t>CB</a:t>
                      </a:r>
                      <a:endParaRPr lang="tr-TR" sz="700" b="0" i="0" u="none" strike="noStrike">
                        <a:solidFill>
                          <a:srgbClr val="000000"/>
                        </a:solidFill>
                        <a:effectLst/>
                        <a:latin typeface="Calibri"/>
                      </a:endParaRPr>
                    </a:p>
                  </a:txBody>
                  <a:tcPr marL="6017" marR="6017" marT="6017" marB="0" anchor="b"/>
                </a:tc>
                <a:tc>
                  <a:txBody>
                    <a:bodyPr/>
                    <a:lstStyle/>
                    <a:p>
                      <a:pPr algn="ctr" fontAlgn="ctr"/>
                      <a:endParaRPr lang="tr-TR" sz="800" b="1" i="0" u="none" strike="noStrike">
                        <a:solidFill>
                          <a:srgbClr val="000000"/>
                        </a:solidFill>
                        <a:effectLst/>
                        <a:latin typeface="Calibri"/>
                      </a:endParaRPr>
                    </a:p>
                  </a:txBody>
                  <a:tcPr marL="6017" marR="6017" marT="6017" marB="0" anchor="ctr"/>
                </a:tc>
              </a:tr>
              <a:tr h="152238">
                <a:tc>
                  <a:txBody>
                    <a:bodyPr/>
                    <a:lstStyle/>
                    <a:p>
                      <a:pPr algn="ctr" fontAlgn="ctr"/>
                      <a:r>
                        <a:rPr lang="tr-TR" sz="700" u="none" strike="noStrike">
                          <a:effectLst/>
                        </a:rPr>
                        <a:t>54,00</a:t>
                      </a:r>
                      <a:endParaRPr lang="tr-TR" sz="700" b="0" i="0" u="none" strike="noStrike">
                        <a:solidFill>
                          <a:srgbClr val="000000"/>
                        </a:solidFill>
                        <a:effectLst/>
                        <a:latin typeface="Calibri"/>
                      </a:endParaRPr>
                    </a:p>
                  </a:txBody>
                  <a:tcPr marL="6017" marR="6017" marT="6017" marB="0" anchor="ctr"/>
                </a:tc>
                <a:tc>
                  <a:txBody>
                    <a:bodyPr/>
                    <a:lstStyle/>
                    <a:p>
                      <a:pPr algn="r" fontAlgn="ctr"/>
                      <a:r>
                        <a:rPr lang="tr-TR" sz="700" u="none" strike="noStrike">
                          <a:effectLst/>
                        </a:rPr>
                        <a:t>0,51985</a:t>
                      </a:r>
                      <a:endParaRPr lang="tr-TR" sz="700" b="0" i="0" u="none" strike="noStrike">
                        <a:solidFill>
                          <a:srgbClr val="000000"/>
                        </a:solidFill>
                        <a:effectLst/>
                        <a:latin typeface="Calibri"/>
                      </a:endParaRPr>
                    </a:p>
                  </a:txBody>
                  <a:tcPr marL="6017" marR="6017" marT="6017" marB="0" anchor="ctr"/>
                </a:tc>
                <a:tc>
                  <a:txBody>
                    <a:bodyPr/>
                    <a:lstStyle/>
                    <a:p>
                      <a:pPr algn="r" fontAlgn="ctr"/>
                      <a:r>
                        <a:rPr lang="tr-TR" sz="700" u="none" strike="noStrike">
                          <a:effectLst/>
                        </a:rPr>
                        <a:t>55,19854533</a:t>
                      </a:r>
                      <a:endParaRPr lang="tr-TR" sz="700" b="0" i="0" u="none" strike="noStrike">
                        <a:solidFill>
                          <a:srgbClr val="000000"/>
                        </a:solidFill>
                        <a:effectLst/>
                        <a:latin typeface="Calibri"/>
                      </a:endParaRPr>
                    </a:p>
                  </a:txBody>
                  <a:tcPr marL="6017" marR="6017" marT="6017" marB="0" anchor="ctr"/>
                </a:tc>
                <a:tc>
                  <a:txBody>
                    <a:bodyPr/>
                    <a:lstStyle/>
                    <a:p>
                      <a:pPr algn="ctr" fontAlgn="ctr"/>
                      <a:r>
                        <a:rPr lang="tr-TR" sz="700" u="none" strike="noStrike">
                          <a:effectLst/>
                        </a:rPr>
                        <a:t>55,20</a:t>
                      </a:r>
                      <a:endParaRPr lang="tr-TR" sz="700" b="0" i="0" u="none" strike="noStrike">
                        <a:solidFill>
                          <a:srgbClr val="000000"/>
                        </a:solidFill>
                        <a:effectLst/>
                        <a:latin typeface="Calibri"/>
                      </a:endParaRPr>
                    </a:p>
                  </a:txBody>
                  <a:tcPr marL="6017" marR="6017" marT="6017" marB="0" anchor="ctr"/>
                </a:tc>
                <a:tc>
                  <a:txBody>
                    <a:bodyPr/>
                    <a:lstStyle/>
                    <a:p>
                      <a:pPr algn="ctr" fontAlgn="b"/>
                      <a:r>
                        <a:rPr lang="tr-TR" sz="700" u="none" strike="noStrike">
                          <a:effectLst/>
                        </a:rPr>
                        <a:t>CB</a:t>
                      </a:r>
                      <a:endParaRPr lang="tr-TR" sz="700" b="0" i="0" u="none" strike="noStrike">
                        <a:solidFill>
                          <a:srgbClr val="000000"/>
                        </a:solidFill>
                        <a:effectLst/>
                        <a:latin typeface="Calibri"/>
                      </a:endParaRPr>
                    </a:p>
                  </a:txBody>
                  <a:tcPr marL="6017" marR="6017" marT="6017" marB="0" anchor="b"/>
                </a:tc>
                <a:tc>
                  <a:txBody>
                    <a:bodyPr/>
                    <a:lstStyle/>
                    <a:p>
                      <a:pPr algn="ctr" fontAlgn="ctr"/>
                      <a:endParaRPr lang="tr-TR" sz="800" b="1" i="0" u="none" strike="noStrike">
                        <a:solidFill>
                          <a:srgbClr val="000000"/>
                        </a:solidFill>
                        <a:effectLst/>
                        <a:latin typeface="Calibri"/>
                      </a:endParaRPr>
                    </a:p>
                  </a:txBody>
                  <a:tcPr marL="6017" marR="6017" marT="6017" marB="0" anchor="ctr"/>
                </a:tc>
              </a:tr>
              <a:tr h="152238">
                <a:tc>
                  <a:txBody>
                    <a:bodyPr/>
                    <a:lstStyle/>
                    <a:p>
                      <a:pPr algn="ctr" fontAlgn="ctr"/>
                      <a:r>
                        <a:rPr lang="tr-TR" sz="700" u="none" strike="noStrike">
                          <a:effectLst/>
                        </a:rPr>
                        <a:t>50,10</a:t>
                      </a:r>
                      <a:endParaRPr lang="tr-TR" sz="700" b="0" i="0" u="none" strike="noStrike">
                        <a:solidFill>
                          <a:srgbClr val="000000"/>
                        </a:solidFill>
                        <a:effectLst/>
                        <a:latin typeface="Calibri"/>
                      </a:endParaRPr>
                    </a:p>
                  </a:txBody>
                  <a:tcPr marL="6017" marR="6017" marT="6017" marB="0" anchor="ctr"/>
                </a:tc>
                <a:tc>
                  <a:txBody>
                    <a:bodyPr/>
                    <a:lstStyle/>
                    <a:p>
                      <a:pPr algn="r" fontAlgn="ctr"/>
                      <a:r>
                        <a:rPr lang="tr-TR" sz="700" u="none" strike="noStrike">
                          <a:effectLst/>
                        </a:rPr>
                        <a:t>0,32561</a:t>
                      </a:r>
                      <a:endParaRPr lang="tr-TR" sz="700" b="0" i="0" u="none" strike="noStrike">
                        <a:solidFill>
                          <a:srgbClr val="000000"/>
                        </a:solidFill>
                        <a:effectLst/>
                        <a:latin typeface="Calibri"/>
                      </a:endParaRPr>
                    </a:p>
                  </a:txBody>
                  <a:tcPr marL="6017" marR="6017" marT="6017" marB="0" anchor="ctr"/>
                </a:tc>
                <a:tc>
                  <a:txBody>
                    <a:bodyPr/>
                    <a:lstStyle/>
                    <a:p>
                      <a:pPr algn="r" fontAlgn="ctr"/>
                      <a:r>
                        <a:rPr lang="tr-TR" sz="700" u="none" strike="noStrike">
                          <a:effectLst/>
                        </a:rPr>
                        <a:t>53,25609486</a:t>
                      </a:r>
                      <a:endParaRPr lang="tr-TR" sz="700" b="0" i="0" u="none" strike="noStrike">
                        <a:solidFill>
                          <a:srgbClr val="000000"/>
                        </a:solidFill>
                        <a:effectLst/>
                        <a:latin typeface="Calibri"/>
                      </a:endParaRPr>
                    </a:p>
                  </a:txBody>
                  <a:tcPr marL="6017" marR="6017" marT="6017" marB="0" anchor="ctr"/>
                </a:tc>
                <a:tc>
                  <a:txBody>
                    <a:bodyPr/>
                    <a:lstStyle/>
                    <a:p>
                      <a:pPr algn="ctr" fontAlgn="ctr"/>
                      <a:r>
                        <a:rPr lang="tr-TR" sz="700" u="none" strike="noStrike">
                          <a:effectLst/>
                        </a:rPr>
                        <a:t>53,26</a:t>
                      </a:r>
                      <a:endParaRPr lang="tr-TR" sz="700" b="0" i="0" u="none" strike="noStrike">
                        <a:solidFill>
                          <a:srgbClr val="000000"/>
                        </a:solidFill>
                        <a:effectLst/>
                        <a:latin typeface="Calibri"/>
                      </a:endParaRPr>
                    </a:p>
                  </a:txBody>
                  <a:tcPr marL="6017" marR="6017" marT="6017" marB="0" anchor="ctr"/>
                </a:tc>
                <a:tc>
                  <a:txBody>
                    <a:bodyPr/>
                    <a:lstStyle/>
                    <a:p>
                      <a:pPr algn="ctr" fontAlgn="b"/>
                      <a:r>
                        <a:rPr lang="tr-TR" sz="700" u="none" strike="noStrike">
                          <a:effectLst/>
                        </a:rPr>
                        <a:t>CC</a:t>
                      </a:r>
                      <a:endParaRPr lang="tr-TR" sz="700" b="0" i="0" u="none" strike="noStrike">
                        <a:solidFill>
                          <a:srgbClr val="000000"/>
                        </a:solidFill>
                        <a:effectLst/>
                        <a:latin typeface="Calibri"/>
                      </a:endParaRPr>
                    </a:p>
                  </a:txBody>
                  <a:tcPr marL="6017" marR="6017" marT="6017" marB="0" anchor="b"/>
                </a:tc>
                <a:tc>
                  <a:txBody>
                    <a:bodyPr/>
                    <a:lstStyle/>
                    <a:p>
                      <a:pPr algn="ctr" fontAlgn="ctr"/>
                      <a:r>
                        <a:rPr lang="tr-TR" sz="800" u="none" strike="noStrike">
                          <a:effectLst/>
                        </a:rPr>
                        <a:t>7</a:t>
                      </a:r>
                      <a:endParaRPr lang="tr-TR" sz="800" b="1" i="0" u="none" strike="noStrike">
                        <a:solidFill>
                          <a:srgbClr val="000000"/>
                        </a:solidFill>
                        <a:effectLst/>
                        <a:latin typeface="Calibri"/>
                      </a:endParaRPr>
                    </a:p>
                  </a:txBody>
                  <a:tcPr marL="6017" marR="6017" marT="6017" marB="0" anchor="ctr"/>
                </a:tc>
              </a:tr>
              <a:tr h="152238">
                <a:tc>
                  <a:txBody>
                    <a:bodyPr/>
                    <a:lstStyle/>
                    <a:p>
                      <a:pPr algn="ctr" fontAlgn="ctr"/>
                      <a:r>
                        <a:rPr lang="tr-TR" sz="700" u="none" strike="noStrike">
                          <a:effectLst/>
                        </a:rPr>
                        <a:t>46,50</a:t>
                      </a:r>
                      <a:endParaRPr lang="tr-TR" sz="700" b="0" i="0" u="none" strike="noStrike">
                        <a:solidFill>
                          <a:srgbClr val="000000"/>
                        </a:solidFill>
                        <a:effectLst/>
                        <a:latin typeface="Calibri"/>
                      </a:endParaRPr>
                    </a:p>
                  </a:txBody>
                  <a:tcPr marL="6017" marR="6017" marT="6017" marB="0" anchor="ctr"/>
                </a:tc>
                <a:tc>
                  <a:txBody>
                    <a:bodyPr/>
                    <a:lstStyle/>
                    <a:p>
                      <a:pPr algn="r" fontAlgn="ctr"/>
                      <a:r>
                        <a:rPr lang="tr-TR" sz="700" u="none" strike="noStrike">
                          <a:effectLst/>
                        </a:rPr>
                        <a:t>0,14631</a:t>
                      </a:r>
                      <a:endParaRPr lang="tr-TR" sz="700" b="0" i="0" u="none" strike="noStrike">
                        <a:solidFill>
                          <a:srgbClr val="000000"/>
                        </a:solidFill>
                        <a:effectLst/>
                        <a:latin typeface="Calibri"/>
                      </a:endParaRPr>
                    </a:p>
                  </a:txBody>
                  <a:tcPr marL="6017" marR="6017" marT="6017" marB="0" anchor="ctr"/>
                </a:tc>
                <a:tc>
                  <a:txBody>
                    <a:bodyPr/>
                    <a:lstStyle/>
                    <a:p>
                      <a:pPr algn="r" fontAlgn="ctr"/>
                      <a:r>
                        <a:rPr lang="tr-TR" sz="700" u="none" strike="noStrike">
                          <a:effectLst/>
                        </a:rPr>
                        <a:t>51,46306366</a:t>
                      </a:r>
                      <a:endParaRPr lang="tr-TR" sz="700" b="0" i="0" u="none" strike="noStrike">
                        <a:solidFill>
                          <a:srgbClr val="000000"/>
                        </a:solidFill>
                        <a:effectLst/>
                        <a:latin typeface="Calibri"/>
                      </a:endParaRPr>
                    </a:p>
                  </a:txBody>
                  <a:tcPr marL="6017" marR="6017" marT="6017" marB="0" anchor="ctr"/>
                </a:tc>
                <a:tc>
                  <a:txBody>
                    <a:bodyPr/>
                    <a:lstStyle/>
                    <a:p>
                      <a:pPr algn="ctr" fontAlgn="ctr"/>
                      <a:r>
                        <a:rPr lang="tr-TR" sz="700" u="none" strike="noStrike">
                          <a:effectLst/>
                        </a:rPr>
                        <a:t>51,46</a:t>
                      </a:r>
                      <a:endParaRPr lang="tr-TR" sz="700" b="0" i="0" u="none" strike="noStrike">
                        <a:solidFill>
                          <a:srgbClr val="000000"/>
                        </a:solidFill>
                        <a:effectLst/>
                        <a:latin typeface="Calibri"/>
                      </a:endParaRPr>
                    </a:p>
                  </a:txBody>
                  <a:tcPr marL="6017" marR="6017" marT="6017" marB="0" anchor="ctr"/>
                </a:tc>
                <a:tc>
                  <a:txBody>
                    <a:bodyPr/>
                    <a:lstStyle/>
                    <a:p>
                      <a:pPr algn="ctr" fontAlgn="b"/>
                      <a:r>
                        <a:rPr lang="tr-TR" sz="700" u="none" strike="noStrike">
                          <a:effectLst/>
                        </a:rPr>
                        <a:t>CC</a:t>
                      </a:r>
                      <a:endParaRPr lang="tr-TR" sz="700" b="0" i="0" u="none" strike="noStrike">
                        <a:solidFill>
                          <a:srgbClr val="000000"/>
                        </a:solidFill>
                        <a:effectLst/>
                        <a:latin typeface="Calibri"/>
                      </a:endParaRPr>
                    </a:p>
                  </a:txBody>
                  <a:tcPr marL="6017" marR="6017" marT="6017" marB="0" anchor="b"/>
                </a:tc>
                <a:tc>
                  <a:txBody>
                    <a:bodyPr/>
                    <a:lstStyle/>
                    <a:p>
                      <a:pPr algn="ctr" fontAlgn="ctr"/>
                      <a:endParaRPr lang="tr-TR" sz="800" b="1" i="0" u="none" strike="noStrike">
                        <a:solidFill>
                          <a:srgbClr val="000000"/>
                        </a:solidFill>
                        <a:effectLst/>
                        <a:latin typeface="Calibri"/>
                      </a:endParaRPr>
                    </a:p>
                  </a:txBody>
                  <a:tcPr marL="6017" marR="6017" marT="6017" marB="0" anchor="ctr"/>
                </a:tc>
              </a:tr>
              <a:tr h="152238">
                <a:tc>
                  <a:txBody>
                    <a:bodyPr/>
                    <a:lstStyle/>
                    <a:p>
                      <a:pPr algn="ctr" fontAlgn="ctr"/>
                      <a:r>
                        <a:rPr lang="tr-TR" sz="700" u="none" strike="noStrike">
                          <a:effectLst/>
                        </a:rPr>
                        <a:t>46,00</a:t>
                      </a:r>
                      <a:endParaRPr lang="tr-TR" sz="700" b="0" i="0" u="none" strike="noStrike">
                        <a:solidFill>
                          <a:srgbClr val="000000"/>
                        </a:solidFill>
                        <a:effectLst/>
                        <a:latin typeface="Calibri"/>
                      </a:endParaRPr>
                    </a:p>
                  </a:txBody>
                  <a:tcPr marL="6017" marR="6017" marT="6017" marB="0" anchor="ctr"/>
                </a:tc>
                <a:tc>
                  <a:txBody>
                    <a:bodyPr/>
                    <a:lstStyle/>
                    <a:p>
                      <a:pPr algn="r" fontAlgn="ctr"/>
                      <a:r>
                        <a:rPr lang="tr-TR" sz="700" u="none" strike="noStrike">
                          <a:effectLst/>
                        </a:rPr>
                        <a:t>0,12140</a:t>
                      </a:r>
                      <a:endParaRPr lang="tr-TR" sz="700" b="0" i="0" u="none" strike="noStrike">
                        <a:solidFill>
                          <a:srgbClr val="000000"/>
                        </a:solidFill>
                        <a:effectLst/>
                        <a:latin typeface="Calibri"/>
                      </a:endParaRPr>
                    </a:p>
                  </a:txBody>
                  <a:tcPr marL="6017" marR="6017" marT="6017" marB="0" anchor="ctr"/>
                </a:tc>
                <a:tc>
                  <a:txBody>
                    <a:bodyPr/>
                    <a:lstStyle/>
                    <a:p>
                      <a:pPr algn="r" fontAlgn="ctr"/>
                      <a:r>
                        <a:rPr lang="tr-TR" sz="700" u="none" strike="noStrike">
                          <a:effectLst/>
                        </a:rPr>
                        <a:t>51,21403154</a:t>
                      </a:r>
                      <a:endParaRPr lang="tr-TR" sz="700" b="0" i="0" u="none" strike="noStrike">
                        <a:solidFill>
                          <a:srgbClr val="000000"/>
                        </a:solidFill>
                        <a:effectLst/>
                        <a:latin typeface="Calibri"/>
                      </a:endParaRPr>
                    </a:p>
                  </a:txBody>
                  <a:tcPr marL="6017" marR="6017" marT="6017" marB="0" anchor="ctr"/>
                </a:tc>
                <a:tc>
                  <a:txBody>
                    <a:bodyPr/>
                    <a:lstStyle/>
                    <a:p>
                      <a:pPr algn="ctr" fontAlgn="ctr"/>
                      <a:r>
                        <a:rPr lang="tr-TR" sz="700" u="none" strike="noStrike">
                          <a:effectLst/>
                        </a:rPr>
                        <a:t>51,21</a:t>
                      </a:r>
                      <a:endParaRPr lang="tr-TR" sz="700" b="0" i="0" u="none" strike="noStrike">
                        <a:solidFill>
                          <a:srgbClr val="000000"/>
                        </a:solidFill>
                        <a:effectLst/>
                        <a:latin typeface="Calibri"/>
                      </a:endParaRPr>
                    </a:p>
                  </a:txBody>
                  <a:tcPr marL="6017" marR="6017" marT="6017" marB="0" anchor="ctr"/>
                </a:tc>
                <a:tc>
                  <a:txBody>
                    <a:bodyPr/>
                    <a:lstStyle/>
                    <a:p>
                      <a:pPr algn="ctr" fontAlgn="b"/>
                      <a:r>
                        <a:rPr lang="tr-TR" sz="700" u="none" strike="noStrike">
                          <a:effectLst/>
                        </a:rPr>
                        <a:t>CC</a:t>
                      </a:r>
                      <a:endParaRPr lang="tr-TR" sz="700" b="0" i="0" u="none" strike="noStrike">
                        <a:solidFill>
                          <a:srgbClr val="000000"/>
                        </a:solidFill>
                        <a:effectLst/>
                        <a:latin typeface="Calibri"/>
                      </a:endParaRPr>
                    </a:p>
                  </a:txBody>
                  <a:tcPr marL="6017" marR="6017" marT="6017" marB="0" anchor="b"/>
                </a:tc>
                <a:tc>
                  <a:txBody>
                    <a:bodyPr/>
                    <a:lstStyle/>
                    <a:p>
                      <a:pPr algn="ctr" fontAlgn="ctr"/>
                      <a:endParaRPr lang="tr-TR" sz="800" b="1" i="0" u="none" strike="noStrike">
                        <a:solidFill>
                          <a:srgbClr val="000000"/>
                        </a:solidFill>
                        <a:effectLst/>
                        <a:latin typeface="Calibri"/>
                      </a:endParaRPr>
                    </a:p>
                  </a:txBody>
                  <a:tcPr marL="6017" marR="6017" marT="6017" marB="0" anchor="ctr"/>
                </a:tc>
              </a:tr>
              <a:tr h="152238">
                <a:tc>
                  <a:txBody>
                    <a:bodyPr/>
                    <a:lstStyle/>
                    <a:p>
                      <a:pPr algn="ctr" fontAlgn="ctr"/>
                      <a:r>
                        <a:rPr lang="tr-TR" sz="700" u="none" strike="noStrike">
                          <a:effectLst/>
                        </a:rPr>
                        <a:t>45,60</a:t>
                      </a:r>
                      <a:endParaRPr lang="tr-TR" sz="700" b="0" i="0" u="none" strike="noStrike">
                        <a:solidFill>
                          <a:srgbClr val="000000"/>
                        </a:solidFill>
                        <a:effectLst/>
                        <a:latin typeface="Calibri"/>
                      </a:endParaRPr>
                    </a:p>
                  </a:txBody>
                  <a:tcPr marL="6017" marR="6017" marT="6017" marB="0" anchor="ctr"/>
                </a:tc>
                <a:tc>
                  <a:txBody>
                    <a:bodyPr/>
                    <a:lstStyle/>
                    <a:p>
                      <a:pPr algn="r" fontAlgn="ctr"/>
                      <a:r>
                        <a:rPr lang="tr-TR" sz="700" u="none" strike="noStrike">
                          <a:effectLst/>
                        </a:rPr>
                        <a:t>0,10148</a:t>
                      </a:r>
                      <a:endParaRPr lang="tr-TR" sz="700" b="0" i="0" u="none" strike="noStrike">
                        <a:solidFill>
                          <a:srgbClr val="000000"/>
                        </a:solidFill>
                        <a:effectLst/>
                        <a:latin typeface="Calibri"/>
                      </a:endParaRPr>
                    </a:p>
                  </a:txBody>
                  <a:tcPr marL="6017" marR="6017" marT="6017" marB="0" anchor="ctr"/>
                </a:tc>
                <a:tc>
                  <a:txBody>
                    <a:bodyPr/>
                    <a:lstStyle/>
                    <a:p>
                      <a:pPr algn="r" fontAlgn="ctr"/>
                      <a:r>
                        <a:rPr lang="tr-TR" sz="700" u="none" strike="noStrike">
                          <a:effectLst/>
                        </a:rPr>
                        <a:t>51,01480586</a:t>
                      </a:r>
                      <a:endParaRPr lang="tr-TR" sz="700" b="0" i="0" u="none" strike="noStrike">
                        <a:solidFill>
                          <a:srgbClr val="000000"/>
                        </a:solidFill>
                        <a:effectLst/>
                        <a:latin typeface="Calibri"/>
                      </a:endParaRPr>
                    </a:p>
                  </a:txBody>
                  <a:tcPr marL="6017" marR="6017" marT="6017" marB="0" anchor="ctr"/>
                </a:tc>
                <a:tc>
                  <a:txBody>
                    <a:bodyPr/>
                    <a:lstStyle/>
                    <a:p>
                      <a:pPr algn="ctr" fontAlgn="ctr"/>
                      <a:r>
                        <a:rPr lang="tr-TR" sz="700" u="none" strike="noStrike">
                          <a:effectLst/>
                        </a:rPr>
                        <a:t>51,01</a:t>
                      </a:r>
                      <a:endParaRPr lang="tr-TR" sz="700" b="0" i="0" u="none" strike="noStrike">
                        <a:solidFill>
                          <a:srgbClr val="000000"/>
                        </a:solidFill>
                        <a:effectLst/>
                        <a:latin typeface="Calibri"/>
                      </a:endParaRPr>
                    </a:p>
                  </a:txBody>
                  <a:tcPr marL="6017" marR="6017" marT="6017" marB="0" anchor="ctr"/>
                </a:tc>
                <a:tc>
                  <a:txBody>
                    <a:bodyPr/>
                    <a:lstStyle/>
                    <a:p>
                      <a:pPr algn="ctr" fontAlgn="b"/>
                      <a:r>
                        <a:rPr lang="tr-TR" sz="700" u="none" strike="noStrike">
                          <a:effectLst/>
                        </a:rPr>
                        <a:t>CC</a:t>
                      </a:r>
                      <a:endParaRPr lang="tr-TR" sz="700" b="0" i="0" u="none" strike="noStrike">
                        <a:solidFill>
                          <a:srgbClr val="000000"/>
                        </a:solidFill>
                        <a:effectLst/>
                        <a:latin typeface="Calibri"/>
                      </a:endParaRPr>
                    </a:p>
                  </a:txBody>
                  <a:tcPr marL="6017" marR="6017" marT="6017" marB="0" anchor="b"/>
                </a:tc>
                <a:tc>
                  <a:txBody>
                    <a:bodyPr/>
                    <a:lstStyle/>
                    <a:p>
                      <a:pPr algn="ctr" fontAlgn="ctr"/>
                      <a:endParaRPr lang="tr-TR" sz="800" b="1" i="0" u="none" strike="noStrike">
                        <a:solidFill>
                          <a:srgbClr val="000000"/>
                        </a:solidFill>
                        <a:effectLst/>
                        <a:latin typeface="Calibri"/>
                      </a:endParaRPr>
                    </a:p>
                  </a:txBody>
                  <a:tcPr marL="6017" marR="6017" marT="6017" marB="0" anchor="ctr"/>
                </a:tc>
              </a:tr>
              <a:tr h="152238">
                <a:tc>
                  <a:txBody>
                    <a:bodyPr/>
                    <a:lstStyle/>
                    <a:p>
                      <a:pPr algn="ctr" fontAlgn="ctr"/>
                      <a:r>
                        <a:rPr lang="tr-TR" sz="700" u="none" strike="noStrike">
                          <a:effectLst/>
                        </a:rPr>
                        <a:t>44,80</a:t>
                      </a:r>
                      <a:endParaRPr lang="tr-TR" sz="700" b="0" i="0" u="none" strike="noStrike">
                        <a:solidFill>
                          <a:srgbClr val="000000"/>
                        </a:solidFill>
                        <a:effectLst/>
                        <a:latin typeface="Calibri"/>
                      </a:endParaRPr>
                    </a:p>
                  </a:txBody>
                  <a:tcPr marL="6017" marR="6017" marT="6017" marB="0" anchor="ctr"/>
                </a:tc>
                <a:tc>
                  <a:txBody>
                    <a:bodyPr/>
                    <a:lstStyle/>
                    <a:p>
                      <a:pPr algn="r" fontAlgn="ctr"/>
                      <a:r>
                        <a:rPr lang="tr-TR" sz="700" u="none" strike="noStrike">
                          <a:effectLst/>
                        </a:rPr>
                        <a:t>0,06164</a:t>
                      </a:r>
                      <a:endParaRPr lang="tr-TR" sz="700" b="0" i="0" u="none" strike="noStrike">
                        <a:solidFill>
                          <a:srgbClr val="000000"/>
                        </a:solidFill>
                        <a:effectLst/>
                        <a:latin typeface="Calibri"/>
                      </a:endParaRPr>
                    </a:p>
                  </a:txBody>
                  <a:tcPr marL="6017" marR="6017" marT="6017" marB="0" anchor="ctr"/>
                </a:tc>
                <a:tc>
                  <a:txBody>
                    <a:bodyPr/>
                    <a:lstStyle/>
                    <a:p>
                      <a:pPr algn="r" fontAlgn="ctr"/>
                      <a:r>
                        <a:rPr lang="tr-TR" sz="700" u="none" strike="noStrike">
                          <a:effectLst/>
                        </a:rPr>
                        <a:t>50,61635448</a:t>
                      </a:r>
                      <a:endParaRPr lang="tr-TR" sz="700" b="0" i="0" u="none" strike="noStrike">
                        <a:solidFill>
                          <a:srgbClr val="000000"/>
                        </a:solidFill>
                        <a:effectLst/>
                        <a:latin typeface="Calibri"/>
                      </a:endParaRPr>
                    </a:p>
                  </a:txBody>
                  <a:tcPr marL="6017" marR="6017" marT="6017" marB="0" anchor="ctr"/>
                </a:tc>
                <a:tc>
                  <a:txBody>
                    <a:bodyPr/>
                    <a:lstStyle/>
                    <a:p>
                      <a:pPr algn="ctr" fontAlgn="ctr"/>
                      <a:r>
                        <a:rPr lang="tr-TR" sz="700" u="none" strike="noStrike">
                          <a:effectLst/>
                        </a:rPr>
                        <a:t>50,62</a:t>
                      </a:r>
                      <a:endParaRPr lang="tr-TR" sz="700" b="0" i="0" u="none" strike="noStrike">
                        <a:solidFill>
                          <a:srgbClr val="000000"/>
                        </a:solidFill>
                        <a:effectLst/>
                        <a:latin typeface="Calibri"/>
                      </a:endParaRPr>
                    </a:p>
                  </a:txBody>
                  <a:tcPr marL="6017" marR="6017" marT="6017" marB="0" anchor="ctr"/>
                </a:tc>
                <a:tc>
                  <a:txBody>
                    <a:bodyPr/>
                    <a:lstStyle/>
                    <a:p>
                      <a:pPr algn="ctr" fontAlgn="b"/>
                      <a:r>
                        <a:rPr lang="tr-TR" sz="700" u="none" strike="noStrike">
                          <a:effectLst/>
                        </a:rPr>
                        <a:t>CC</a:t>
                      </a:r>
                      <a:endParaRPr lang="tr-TR" sz="700" b="0" i="0" u="none" strike="noStrike">
                        <a:solidFill>
                          <a:srgbClr val="000000"/>
                        </a:solidFill>
                        <a:effectLst/>
                        <a:latin typeface="Calibri"/>
                      </a:endParaRPr>
                    </a:p>
                  </a:txBody>
                  <a:tcPr marL="6017" marR="6017" marT="6017" marB="0" anchor="b"/>
                </a:tc>
                <a:tc>
                  <a:txBody>
                    <a:bodyPr/>
                    <a:lstStyle/>
                    <a:p>
                      <a:pPr algn="ctr" fontAlgn="ctr"/>
                      <a:endParaRPr lang="tr-TR" sz="800" b="1" i="0" u="none" strike="noStrike">
                        <a:solidFill>
                          <a:srgbClr val="000000"/>
                        </a:solidFill>
                        <a:effectLst/>
                        <a:latin typeface="Calibri"/>
                      </a:endParaRPr>
                    </a:p>
                  </a:txBody>
                  <a:tcPr marL="6017" marR="6017" marT="6017" marB="0" anchor="ctr"/>
                </a:tc>
              </a:tr>
              <a:tr h="152238">
                <a:tc>
                  <a:txBody>
                    <a:bodyPr/>
                    <a:lstStyle/>
                    <a:p>
                      <a:pPr algn="ctr" fontAlgn="ctr"/>
                      <a:r>
                        <a:rPr lang="tr-TR" sz="700" u="none" strike="noStrike">
                          <a:effectLst/>
                        </a:rPr>
                        <a:t>42,20</a:t>
                      </a:r>
                      <a:endParaRPr lang="tr-TR" sz="700" b="0" i="0" u="none" strike="noStrike">
                        <a:solidFill>
                          <a:srgbClr val="000000"/>
                        </a:solidFill>
                        <a:effectLst/>
                        <a:latin typeface="Calibri"/>
                      </a:endParaRPr>
                    </a:p>
                  </a:txBody>
                  <a:tcPr marL="6017" marR="6017" marT="6017" marB="0" anchor="ctr"/>
                </a:tc>
                <a:tc>
                  <a:txBody>
                    <a:bodyPr/>
                    <a:lstStyle/>
                    <a:p>
                      <a:pPr algn="r" fontAlgn="ctr"/>
                      <a:r>
                        <a:rPr lang="tr-TR" sz="700" u="none" strike="noStrike">
                          <a:effectLst/>
                        </a:rPr>
                        <a:t>-0,06786</a:t>
                      </a:r>
                      <a:endParaRPr lang="tr-TR" sz="700" b="0" i="0" u="none" strike="noStrike">
                        <a:solidFill>
                          <a:srgbClr val="000000"/>
                        </a:solidFill>
                        <a:effectLst/>
                        <a:latin typeface="Calibri"/>
                      </a:endParaRPr>
                    </a:p>
                  </a:txBody>
                  <a:tcPr marL="6017" marR="6017" marT="6017" marB="0" anchor="ctr"/>
                </a:tc>
                <a:tc>
                  <a:txBody>
                    <a:bodyPr/>
                    <a:lstStyle/>
                    <a:p>
                      <a:pPr algn="r" fontAlgn="ctr"/>
                      <a:r>
                        <a:rPr lang="tr-TR" sz="700" u="none" strike="noStrike">
                          <a:effectLst/>
                        </a:rPr>
                        <a:t>49,32138750</a:t>
                      </a:r>
                      <a:endParaRPr lang="tr-TR" sz="700" b="0" i="0" u="none" strike="noStrike">
                        <a:solidFill>
                          <a:srgbClr val="000000"/>
                        </a:solidFill>
                        <a:effectLst/>
                        <a:latin typeface="Calibri"/>
                      </a:endParaRPr>
                    </a:p>
                  </a:txBody>
                  <a:tcPr marL="6017" marR="6017" marT="6017" marB="0" anchor="ctr"/>
                </a:tc>
                <a:tc>
                  <a:txBody>
                    <a:bodyPr/>
                    <a:lstStyle/>
                    <a:p>
                      <a:pPr algn="ctr" fontAlgn="ctr"/>
                      <a:r>
                        <a:rPr lang="tr-TR" sz="700" u="none" strike="noStrike">
                          <a:effectLst/>
                        </a:rPr>
                        <a:t>49,32</a:t>
                      </a:r>
                      <a:endParaRPr lang="tr-TR" sz="700" b="0" i="0" u="none" strike="noStrike">
                        <a:solidFill>
                          <a:srgbClr val="000000"/>
                        </a:solidFill>
                        <a:effectLst/>
                        <a:latin typeface="Calibri"/>
                      </a:endParaRPr>
                    </a:p>
                  </a:txBody>
                  <a:tcPr marL="6017" marR="6017" marT="6017" marB="0" anchor="ctr"/>
                </a:tc>
                <a:tc>
                  <a:txBody>
                    <a:bodyPr/>
                    <a:lstStyle/>
                    <a:p>
                      <a:pPr algn="ctr" fontAlgn="b"/>
                      <a:r>
                        <a:rPr lang="tr-TR" sz="700" u="none" strike="noStrike">
                          <a:effectLst/>
                        </a:rPr>
                        <a:t>CC</a:t>
                      </a:r>
                      <a:endParaRPr lang="tr-TR" sz="700" b="0" i="0" u="none" strike="noStrike">
                        <a:solidFill>
                          <a:srgbClr val="000000"/>
                        </a:solidFill>
                        <a:effectLst/>
                        <a:latin typeface="Calibri"/>
                      </a:endParaRPr>
                    </a:p>
                  </a:txBody>
                  <a:tcPr marL="6017" marR="6017" marT="6017" marB="0" anchor="b"/>
                </a:tc>
                <a:tc>
                  <a:txBody>
                    <a:bodyPr/>
                    <a:lstStyle/>
                    <a:p>
                      <a:pPr algn="ctr" fontAlgn="ctr"/>
                      <a:endParaRPr lang="tr-TR" sz="800" b="1" i="0" u="none" strike="noStrike">
                        <a:solidFill>
                          <a:srgbClr val="000000"/>
                        </a:solidFill>
                        <a:effectLst/>
                        <a:latin typeface="Calibri"/>
                      </a:endParaRPr>
                    </a:p>
                  </a:txBody>
                  <a:tcPr marL="6017" marR="6017" marT="6017" marB="0" anchor="ctr"/>
                </a:tc>
              </a:tr>
              <a:tr h="152238">
                <a:tc>
                  <a:txBody>
                    <a:bodyPr/>
                    <a:lstStyle/>
                    <a:p>
                      <a:pPr algn="ctr" fontAlgn="ctr"/>
                      <a:r>
                        <a:rPr lang="tr-TR" sz="700" u="none" strike="noStrike">
                          <a:effectLst/>
                        </a:rPr>
                        <a:t>42,00</a:t>
                      </a:r>
                      <a:endParaRPr lang="tr-TR" sz="700" b="0" i="0" u="none" strike="noStrike">
                        <a:solidFill>
                          <a:srgbClr val="000000"/>
                        </a:solidFill>
                        <a:effectLst/>
                        <a:latin typeface="Calibri"/>
                      </a:endParaRPr>
                    </a:p>
                  </a:txBody>
                  <a:tcPr marL="6017" marR="6017" marT="6017" marB="0" anchor="ctr"/>
                </a:tc>
                <a:tc>
                  <a:txBody>
                    <a:bodyPr/>
                    <a:lstStyle/>
                    <a:p>
                      <a:pPr algn="r" fontAlgn="ctr"/>
                      <a:r>
                        <a:rPr lang="tr-TR" sz="700" u="none" strike="noStrike">
                          <a:effectLst/>
                        </a:rPr>
                        <a:t>-0,07782</a:t>
                      </a:r>
                      <a:endParaRPr lang="tr-TR" sz="700" b="0" i="0" u="none" strike="noStrike">
                        <a:solidFill>
                          <a:srgbClr val="000000"/>
                        </a:solidFill>
                        <a:effectLst/>
                        <a:latin typeface="Calibri"/>
                      </a:endParaRPr>
                    </a:p>
                  </a:txBody>
                  <a:tcPr marL="6017" marR="6017" marT="6017" marB="0" anchor="ctr"/>
                </a:tc>
                <a:tc>
                  <a:txBody>
                    <a:bodyPr/>
                    <a:lstStyle/>
                    <a:p>
                      <a:pPr algn="r" fontAlgn="ctr"/>
                      <a:r>
                        <a:rPr lang="tr-TR" sz="700" u="none" strike="noStrike">
                          <a:effectLst/>
                        </a:rPr>
                        <a:t>49,22177465</a:t>
                      </a:r>
                      <a:endParaRPr lang="tr-TR" sz="700" b="0" i="0" u="none" strike="noStrike">
                        <a:solidFill>
                          <a:srgbClr val="000000"/>
                        </a:solidFill>
                        <a:effectLst/>
                        <a:latin typeface="Calibri"/>
                      </a:endParaRPr>
                    </a:p>
                  </a:txBody>
                  <a:tcPr marL="6017" marR="6017" marT="6017" marB="0" anchor="ctr"/>
                </a:tc>
                <a:tc>
                  <a:txBody>
                    <a:bodyPr/>
                    <a:lstStyle/>
                    <a:p>
                      <a:pPr algn="ctr" fontAlgn="ctr"/>
                      <a:r>
                        <a:rPr lang="tr-TR" sz="700" u="none" strike="noStrike">
                          <a:effectLst/>
                        </a:rPr>
                        <a:t>49,22</a:t>
                      </a:r>
                      <a:endParaRPr lang="tr-TR" sz="700" b="0" i="0" u="none" strike="noStrike">
                        <a:solidFill>
                          <a:srgbClr val="000000"/>
                        </a:solidFill>
                        <a:effectLst/>
                        <a:latin typeface="Calibri"/>
                      </a:endParaRPr>
                    </a:p>
                  </a:txBody>
                  <a:tcPr marL="6017" marR="6017" marT="6017" marB="0" anchor="ctr"/>
                </a:tc>
                <a:tc>
                  <a:txBody>
                    <a:bodyPr/>
                    <a:lstStyle/>
                    <a:p>
                      <a:pPr algn="ctr" fontAlgn="b"/>
                      <a:r>
                        <a:rPr lang="tr-TR" sz="700" u="none" strike="noStrike">
                          <a:effectLst/>
                        </a:rPr>
                        <a:t>CC</a:t>
                      </a:r>
                      <a:endParaRPr lang="tr-TR" sz="700" b="0" i="0" u="none" strike="noStrike">
                        <a:solidFill>
                          <a:srgbClr val="000000"/>
                        </a:solidFill>
                        <a:effectLst/>
                        <a:latin typeface="Calibri"/>
                      </a:endParaRPr>
                    </a:p>
                  </a:txBody>
                  <a:tcPr marL="6017" marR="6017" marT="6017" marB="0" anchor="b"/>
                </a:tc>
                <a:tc>
                  <a:txBody>
                    <a:bodyPr/>
                    <a:lstStyle/>
                    <a:p>
                      <a:pPr algn="ctr" fontAlgn="ctr"/>
                      <a:endParaRPr lang="tr-TR" sz="800" b="1" i="0" u="none" strike="noStrike">
                        <a:solidFill>
                          <a:srgbClr val="000000"/>
                        </a:solidFill>
                        <a:effectLst/>
                        <a:latin typeface="Calibri"/>
                      </a:endParaRPr>
                    </a:p>
                  </a:txBody>
                  <a:tcPr marL="6017" marR="6017" marT="6017" marB="0" anchor="ctr"/>
                </a:tc>
              </a:tr>
              <a:tr h="152238">
                <a:tc>
                  <a:txBody>
                    <a:bodyPr/>
                    <a:lstStyle/>
                    <a:p>
                      <a:pPr algn="ctr" fontAlgn="ctr"/>
                      <a:r>
                        <a:rPr lang="tr-TR" sz="700" u="none" strike="noStrike">
                          <a:effectLst/>
                        </a:rPr>
                        <a:t>36,00</a:t>
                      </a:r>
                      <a:endParaRPr lang="tr-TR" sz="700" b="0" i="0" u="none" strike="noStrike">
                        <a:solidFill>
                          <a:srgbClr val="000000"/>
                        </a:solidFill>
                        <a:effectLst/>
                        <a:latin typeface="Calibri"/>
                      </a:endParaRPr>
                    </a:p>
                  </a:txBody>
                  <a:tcPr marL="6017" marR="6017" marT="6017" marB="0" anchor="ctr"/>
                </a:tc>
                <a:tc>
                  <a:txBody>
                    <a:bodyPr/>
                    <a:lstStyle/>
                    <a:p>
                      <a:pPr algn="r" fontAlgn="ctr"/>
                      <a:r>
                        <a:rPr lang="tr-TR" sz="700" u="none" strike="noStrike">
                          <a:effectLst/>
                        </a:rPr>
                        <a:t>-0,37666</a:t>
                      </a:r>
                      <a:endParaRPr lang="tr-TR" sz="700" b="0" i="0" u="none" strike="noStrike">
                        <a:solidFill>
                          <a:srgbClr val="000000"/>
                        </a:solidFill>
                        <a:effectLst/>
                        <a:latin typeface="Calibri"/>
                      </a:endParaRPr>
                    </a:p>
                  </a:txBody>
                  <a:tcPr marL="6017" marR="6017" marT="6017" marB="0" anchor="ctr"/>
                </a:tc>
                <a:tc>
                  <a:txBody>
                    <a:bodyPr/>
                    <a:lstStyle/>
                    <a:p>
                      <a:pPr algn="r" fontAlgn="ctr"/>
                      <a:r>
                        <a:rPr lang="tr-TR" sz="700" u="none" strike="noStrike">
                          <a:effectLst/>
                        </a:rPr>
                        <a:t>46,23338931</a:t>
                      </a:r>
                      <a:endParaRPr lang="tr-TR" sz="700" b="0" i="0" u="none" strike="noStrike">
                        <a:solidFill>
                          <a:srgbClr val="000000"/>
                        </a:solidFill>
                        <a:effectLst/>
                        <a:latin typeface="Calibri"/>
                      </a:endParaRPr>
                    </a:p>
                  </a:txBody>
                  <a:tcPr marL="6017" marR="6017" marT="6017" marB="0" anchor="ctr"/>
                </a:tc>
                <a:tc>
                  <a:txBody>
                    <a:bodyPr/>
                    <a:lstStyle/>
                    <a:p>
                      <a:pPr algn="ctr" fontAlgn="ctr"/>
                      <a:r>
                        <a:rPr lang="tr-TR" sz="700" u="none" strike="noStrike">
                          <a:effectLst/>
                        </a:rPr>
                        <a:t>46,23</a:t>
                      </a:r>
                      <a:endParaRPr lang="tr-TR" sz="700" b="0" i="0" u="none" strike="noStrike">
                        <a:solidFill>
                          <a:srgbClr val="000000"/>
                        </a:solidFill>
                        <a:effectLst/>
                        <a:latin typeface="Calibri"/>
                      </a:endParaRPr>
                    </a:p>
                  </a:txBody>
                  <a:tcPr marL="6017" marR="6017" marT="6017" marB="0" anchor="ctr"/>
                </a:tc>
                <a:tc>
                  <a:txBody>
                    <a:bodyPr/>
                    <a:lstStyle/>
                    <a:p>
                      <a:pPr algn="ctr" fontAlgn="b"/>
                      <a:r>
                        <a:rPr lang="tr-TR" sz="700" u="none" strike="noStrike">
                          <a:effectLst/>
                        </a:rPr>
                        <a:t>DC</a:t>
                      </a:r>
                      <a:endParaRPr lang="tr-TR" sz="700" b="0" i="0" u="none" strike="noStrike">
                        <a:solidFill>
                          <a:srgbClr val="000000"/>
                        </a:solidFill>
                        <a:effectLst/>
                        <a:latin typeface="Calibri"/>
                      </a:endParaRPr>
                    </a:p>
                  </a:txBody>
                  <a:tcPr marL="6017" marR="6017" marT="6017" marB="0" anchor="b"/>
                </a:tc>
                <a:tc>
                  <a:txBody>
                    <a:bodyPr/>
                    <a:lstStyle/>
                    <a:p>
                      <a:pPr algn="ctr" fontAlgn="ctr"/>
                      <a:r>
                        <a:rPr lang="tr-TR" sz="800" u="none" strike="noStrike">
                          <a:effectLst/>
                        </a:rPr>
                        <a:t>2</a:t>
                      </a:r>
                      <a:endParaRPr lang="tr-TR" sz="800" b="1" i="0" u="none" strike="noStrike">
                        <a:solidFill>
                          <a:srgbClr val="000000"/>
                        </a:solidFill>
                        <a:effectLst/>
                        <a:latin typeface="Calibri"/>
                      </a:endParaRPr>
                    </a:p>
                  </a:txBody>
                  <a:tcPr marL="6017" marR="6017" marT="6017" marB="0" anchor="ctr"/>
                </a:tc>
              </a:tr>
              <a:tr h="152238">
                <a:tc>
                  <a:txBody>
                    <a:bodyPr/>
                    <a:lstStyle/>
                    <a:p>
                      <a:pPr algn="ctr" fontAlgn="ctr"/>
                      <a:r>
                        <a:rPr lang="tr-TR" sz="700" u="none" strike="noStrike">
                          <a:effectLst/>
                        </a:rPr>
                        <a:t>34,60</a:t>
                      </a:r>
                      <a:endParaRPr lang="tr-TR" sz="700" b="0" i="0" u="none" strike="noStrike">
                        <a:solidFill>
                          <a:srgbClr val="000000"/>
                        </a:solidFill>
                        <a:effectLst/>
                        <a:latin typeface="Calibri"/>
                      </a:endParaRPr>
                    </a:p>
                  </a:txBody>
                  <a:tcPr marL="6017" marR="6017" marT="6017" marB="0" anchor="ctr"/>
                </a:tc>
                <a:tc>
                  <a:txBody>
                    <a:bodyPr/>
                    <a:lstStyle/>
                    <a:p>
                      <a:pPr algn="r" fontAlgn="ctr"/>
                      <a:r>
                        <a:rPr lang="tr-TR" sz="700" u="none" strike="noStrike">
                          <a:effectLst/>
                        </a:rPr>
                        <a:t>-0,44639</a:t>
                      </a:r>
                      <a:endParaRPr lang="tr-TR" sz="700" b="0" i="0" u="none" strike="noStrike">
                        <a:solidFill>
                          <a:srgbClr val="000000"/>
                        </a:solidFill>
                        <a:effectLst/>
                        <a:latin typeface="Calibri"/>
                      </a:endParaRPr>
                    </a:p>
                  </a:txBody>
                  <a:tcPr marL="6017" marR="6017" marT="6017" marB="0" anchor="ctr"/>
                </a:tc>
                <a:tc>
                  <a:txBody>
                    <a:bodyPr/>
                    <a:lstStyle/>
                    <a:p>
                      <a:pPr algn="r" fontAlgn="ctr"/>
                      <a:r>
                        <a:rPr lang="tr-TR" sz="700" u="none" strike="noStrike">
                          <a:effectLst/>
                        </a:rPr>
                        <a:t>45,53609940</a:t>
                      </a:r>
                      <a:endParaRPr lang="tr-TR" sz="700" b="0" i="0" u="none" strike="noStrike">
                        <a:solidFill>
                          <a:srgbClr val="000000"/>
                        </a:solidFill>
                        <a:effectLst/>
                        <a:latin typeface="Calibri"/>
                      </a:endParaRPr>
                    </a:p>
                  </a:txBody>
                  <a:tcPr marL="6017" marR="6017" marT="6017" marB="0" anchor="ctr"/>
                </a:tc>
                <a:tc>
                  <a:txBody>
                    <a:bodyPr/>
                    <a:lstStyle/>
                    <a:p>
                      <a:pPr algn="ctr" fontAlgn="ctr"/>
                      <a:r>
                        <a:rPr lang="tr-TR" sz="700" u="none" strike="noStrike">
                          <a:effectLst/>
                        </a:rPr>
                        <a:t>45,54</a:t>
                      </a:r>
                      <a:endParaRPr lang="tr-TR" sz="700" b="0" i="0" u="none" strike="noStrike">
                        <a:solidFill>
                          <a:srgbClr val="000000"/>
                        </a:solidFill>
                        <a:effectLst/>
                        <a:latin typeface="Calibri"/>
                      </a:endParaRPr>
                    </a:p>
                  </a:txBody>
                  <a:tcPr marL="6017" marR="6017" marT="6017" marB="0" anchor="ctr"/>
                </a:tc>
                <a:tc>
                  <a:txBody>
                    <a:bodyPr/>
                    <a:lstStyle/>
                    <a:p>
                      <a:pPr algn="ctr" fontAlgn="b"/>
                      <a:r>
                        <a:rPr lang="tr-TR" sz="700" u="none" strike="noStrike">
                          <a:effectLst/>
                        </a:rPr>
                        <a:t>DC</a:t>
                      </a:r>
                      <a:endParaRPr lang="tr-TR" sz="700" b="0" i="0" u="none" strike="noStrike">
                        <a:solidFill>
                          <a:srgbClr val="000000"/>
                        </a:solidFill>
                        <a:effectLst/>
                        <a:latin typeface="Calibri"/>
                      </a:endParaRPr>
                    </a:p>
                  </a:txBody>
                  <a:tcPr marL="6017" marR="6017" marT="6017" marB="0" anchor="b"/>
                </a:tc>
                <a:tc>
                  <a:txBody>
                    <a:bodyPr/>
                    <a:lstStyle/>
                    <a:p>
                      <a:pPr algn="ctr" fontAlgn="ctr"/>
                      <a:endParaRPr lang="tr-TR" sz="800" b="1" i="0" u="none" strike="noStrike">
                        <a:solidFill>
                          <a:srgbClr val="000000"/>
                        </a:solidFill>
                        <a:effectLst/>
                        <a:latin typeface="Calibri"/>
                      </a:endParaRPr>
                    </a:p>
                  </a:txBody>
                  <a:tcPr marL="6017" marR="6017" marT="6017" marB="0" anchor="ctr"/>
                </a:tc>
              </a:tr>
              <a:tr h="152238">
                <a:tc>
                  <a:txBody>
                    <a:bodyPr/>
                    <a:lstStyle/>
                    <a:p>
                      <a:pPr algn="ctr" fontAlgn="ctr"/>
                      <a:r>
                        <a:rPr lang="tr-TR" sz="700" u="none" strike="noStrike">
                          <a:effectLst/>
                        </a:rPr>
                        <a:t>30,00</a:t>
                      </a:r>
                      <a:endParaRPr lang="tr-TR" sz="700" b="0" i="0" u="none" strike="noStrike">
                        <a:solidFill>
                          <a:srgbClr val="000000"/>
                        </a:solidFill>
                        <a:effectLst/>
                        <a:latin typeface="Calibri"/>
                      </a:endParaRPr>
                    </a:p>
                  </a:txBody>
                  <a:tcPr marL="6017" marR="6017" marT="6017" marB="0" anchor="ctr"/>
                </a:tc>
                <a:tc>
                  <a:txBody>
                    <a:bodyPr/>
                    <a:lstStyle/>
                    <a:p>
                      <a:pPr algn="r" fontAlgn="ctr"/>
                      <a:r>
                        <a:rPr lang="tr-TR" sz="700" u="none" strike="noStrike">
                          <a:effectLst/>
                        </a:rPr>
                        <a:t>-0,67550</a:t>
                      </a:r>
                      <a:endParaRPr lang="tr-TR" sz="700" b="0" i="0" u="none" strike="noStrike">
                        <a:solidFill>
                          <a:srgbClr val="000000"/>
                        </a:solidFill>
                        <a:effectLst/>
                        <a:latin typeface="Calibri"/>
                      </a:endParaRPr>
                    </a:p>
                  </a:txBody>
                  <a:tcPr marL="6017" marR="6017" marT="6017" marB="0" anchor="ctr"/>
                </a:tc>
                <a:tc>
                  <a:txBody>
                    <a:bodyPr/>
                    <a:lstStyle/>
                    <a:p>
                      <a:pPr algn="r" fontAlgn="ctr"/>
                      <a:r>
                        <a:rPr lang="tr-TR" sz="700" u="none" strike="noStrike">
                          <a:effectLst/>
                        </a:rPr>
                        <a:t>43,24500397</a:t>
                      </a:r>
                      <a:endParaRPr lang="tr-TR" sz="700" b="0" i="0" u="none" strike="noStrike">
                        <a:solidFill>
                          <a:srgbClr val="000000"/>
                        </a:solidFill>
                        <a:effectLst/>
                        <a:latin typeface="Calibri"/>
                      </a:endParaRPr>
                    </a:p>
                  </a:txBody>
                  <a:tcPr marL="6017" marR="6017" marT="6017" marB="0" anchor="ctr"/>
                </a:tc>
                <a:tc>
                  <a:txBody>
                    <a:bodyPr/>
                    <a:lstStyle/>
                    <a:p>
                      <a:pPr algn="ctr" fontAlgn="ctr"/>
                      <a:r>
                        <a:rPr lang="tr-TR" sz="700" u="none" strike="noStrike">
                          <a:effectLst/>
                        </a:rPr>
                        <a:t>43,25</a:t>
                      </a:r>
                      <a:endParaRPr lang="tr-TR" sz="700" b="0" i="0" u="none" strike="noStrike">
                        <a:solidFill>
                          <a:srgbClr val="000000"/>
                        </a:solidFill>
                        <a:effectLst/>
                        <a:latin typeface="Calibri"/>
                      </a:endParaRPr>
                    </a:p>
                  </a:txBody>
                  <a:tcPr marL="6017" marR="6017" marT="6017" marB="0" anchor="ctr"/>
                </a:tc>
                <a:tc>
                  <a:txBody>
                    <a:bodyPr/>
                    <a:lstStyle/>
                    <a:p>
                      <a:pPr algn="ctr" fontAlgn="b"/>
                      <a:r>
                        <a:rPr lang="tr-TR" sz="700" u="none" strike="noStrike">
                          <a:effectLst/>
                        </a:rPr>
                        <a:t>DD</a:t>
                      </a:r>
                      <a:endParaRPr lang="tr-TR" sz="700" b="0" i="0" u="none" strike="noStrike">
                        <a:solidFill>
                          <a:srgbClr val="000000"/>
                        </a:solidFill>
                        <a:effectLst/>
                        <a:latin typeface="Calibri"/>
                      </a:endParaRPr>
                    </a:p>
                  </a:txBody>
                  <a:tcPr marL="6017" marR="6017" marT="6017" marB="0" anchor="b"/>
                </a:tc>
                <a:tc>
                  <a:txBody>
                    <a:bodyPr/>
                    <a:lstStyle/>
                    <a:p>
                      <a:pPr algn="ctr" fontAlgn="ctr"/>
                      <a:r>
                        <a:rPr lang="tr-TR" sz="800" u="none" strike="noStrike">
                          <a:effectLst/>
                        </a:rPr>
                        <a:t>6</a:t>
                      </a:r>
                      <a:endParaRPr lang="tr-TR" sz="800" b="1" i="0" u="none" strike="noStrike">
                        <a:solidFill>
                          <a:srgbClr val="000000"/>
                        </a:solidFill>
                        <a:effectLst/>
                        <a:latin typeface="Calibri"/>
                      </a:endParaRPr>
                    </a:p>
                  </a:txBody>
                  <a:tcPr marL="6017" marR="6017" marT="6017" marB="0" anchor="ctr"/>
                </a:tc>
              </a:tr>
              <a:tr h="152238">
                <a:tc>
                  <a:txBody>
                    <a:bodyPr/>
                    <a:lstStyle/>
                    <a:p>
                      <a:pPr algn="ctr" fontAlgn="ctr"/>
                      <a:r>
                        <a:rPr lang="tr-TR" sz="700" u="none" strike="noStrike">
                          <a:effectLst/>
                        </a:rPr>
                        <a:t>28,60</a:t>
                      </a:r>
                      <a:endParaRPr lang="tr-TR" sz="700" b="0" i="0" u="none" strike="noStrike">
                        <a:solidFill>
                          <a:srgbClr val="000000"/>
                        </a:solidFill>
                        <a:effectLst/>
                        <a:latin typeface="Calibri"/>
                      </a:endParaRPr>
                    </a:p>
                  </a:txBody>
                  <a:tcPr marL="6017" marR="6017" marT="6017" marB="0" anchor="ctr"/>
                </a:tc>
                <a:tc>
                  <a:txBody>
                    <a:bodyPr/>
                    <a:lstStyle/>
                    <a:p>
                      <a:pPr algn="r" fontAlgn="ctr"/>
                      <a:r>
                        <a:rPr lang="tr-TR" sz="700" u="none" strike="noStrike">
                          <a:effectLst/>
                        </a:rPr>
                        <a:t>-0,74523</a:t>
                      </a:r>
                      <a:endParaRPr lang="tr-TR" sz="700" b="0" i="0" u="none" strike="noStrike">
                        <a:solidFill>
                          <a:srgbClr val="000000"/>
                        </a:solidFill>
                        <a:effectLst/>
                        <a:latin typeface="Calibri"/>
                      </a:endParaRPr>
                    </a:p>
                  </a:txBody>
                  <a:tcPr marL="6017" marR="6017" marT="6017" marB="0" anchor="ctr"/>
                </a:tc>
                <a:tc>
                  <a:txBody>
                    <a:bodyPr/>
                    <a:lstStyle/>
                    <a:p>
                      <a:pPr algn="r" fontAlgn="ctr"/>
                      <a:r>
                        <a:rPr lang="tr-TR" sz="700" u="none" strike="noStrike">
                          <a:effectLst/>
                        </a:rPr>
                        <a:t>42,54771406</a:t>
                      </a:r>
                      <a:endParaRPr lang="tr-TR" sz="700" b="0" i="0" u="none" strike="noStrike">
                        <a:solidFill>
                          <a:srgbClr val="000000"/>
                        </a:solidFill>
                        <a:effectLst/>
                        <a:latin typeface="Calibri"/>
                      </a:endParaRPr>
                    </a:p>
                  </a:txBody>
                  <a:tcPr marL="6017" marR="6017" marT="6017" marB="0" anchor="ctr"/>
                </a:tc>
                <a:tc>
                  <a:txBody>
                    <a:bodyPr/>
                    <a:lstStyle/>
                    <a:p>
                      <a:pPr algn="ctr" fontAlgn="ctr"/>
                      <a:r>
                        <a:rPr lang="tr-TR" sz="700" u="none" strike="noStrike">
                          <a:effectLst/>
                        </a:rPr>
                        <a:t>42,55</a:t>
                      </a:r>
                      <a:endParaRPr lang="tr-TR" sz="700" b="0" i="0" u="none" strike="noStrike">
                        <a:solidFill>
                          <a:srgbClr val="000000"/>
                        </a:solidFill>
                        <a:effectLst/>
                        <a:latin typeface="Calibri"/>
                      </a:endParaRPr>
                    </a:p>
                  </a:txBody>
                  <a:tcPr marL="6017" marR="6017" marT="6017" marB="0" anchor="ctr"/>
                </a:tc>
                <a:tc>
                  <a:txBody>
                    <a:bodyPr/>
                    <a:lstStyle/>
                    <a:p>
                      <a:pPr algn="ctr" fontAlgn="b"/>
                      <a:r>
                        <a:rPr lang="tr-TR" sz="700" u="none" strike="noStrike">
                          <a:effectLst/>
                        </a:rPr>
                        <a:t>DD</a:t>
                      </a:r>
                      <a:endParaRPr lang="tr-TR" sz="700" b="0" i="0" u="none" strike="noStrike">
                        <a:solidFill>
                          <a:srgbClr val="000000"/>
                        </a:solidFill>
                        <a:effectLst/>
                        <a:latin typeface="Calibri"/>
                      </a:endParaRPr>
                    </a:p>
                  </a:txBody>
                  <a:tcPr marL="6017" marR="6017" marT="6017" marB="0" anchor="b"/>
                </a:tc>
                <a:tc>
                  <a:txBody>
                    <a:bodyPr/>
                    <a:lstStyle/>
                    <a:p>
                      <a:pPr algn="ctr" fontAlgn="ctr"/>
                      <a:endParaRPr lang="tr-TR" sz="800" b="1" i="0" u="none" strike="noStrike">
                        <a:solidFill>
                          <a:srgbClr val="000000"/>
                        </a:solidFill>
                        <a:effectLst/>
                        <a:latin typeface="Calibri"/>
                      </a:endParaRPr>
                    </a:p>
                  </a:txBody>
                  <a:tcPr marL="6017" marR="6017" marT="6017" marB="0" anchor="ctr"/>
                </a:tc>
              </a:tr>
              <a:tr h="152238">
                <a:tc>
                  <a:txBody>
                    <a:bodyPr/>
                    <a:lstStyle/>
                    <a:p>
                      <a:pPr algn="ctr" fontAlgn="ctr"/>
                      <a:r>
                        <a:rPr lang="tr-TR" sz="700" u="none" strike="noStrike">
                          <a:effectLst/>
                        </a:rPr>
                        <a:t>26,10</a:t>
                      </a:r>
                      <a:endParaRPr lang="tr-TR" sz="700" b="0" i="0" u="none" strike="noStrike">
                        <a:solidFill>
                          <a:srgbClr val="000000"/>
                        </a:solidFill>
                        <a:effectLst/>
                        <a:latin typeface="Calibri"/>
                      </a:endParaRPr>
                    </a:p>
                  </a:txBody>
                  <a:tcPr marL="6017" marR="6017" marT="6017" marB="0" anchor="ctr"/>
                </a:tc>
                <a:tc>
                  <a:txBody>
                    <a:bodyPr/>
                    <a:lstStyle/>
                    <a:p>
                      <a:pPr algn="r" fontAlgn="ctr"/>
                      <a:r>
                        <a:rPr lang="tr-TR" sz="700" u="none" strike="noStrike">
                          <a:effectLst/>
                        </a:rPr>
                        <a:t>-0,86974</a:t>
                      </a:r>
                      <a:endParaRPr lang="tr-TR" sz="700" b="0" i="0" u="none" strike="noStrike">
                        <a:solidFill>
                          <a:srgbClr val="000000"/>
                        </a:solidFill>
                        <a:effectLst/>
                        <a:latin typeface="Calibri"/>
                      </a:endParaRPr>
                    </a:p>
                  </a:txBody>
                  <a:tcPr marL="6017" marR="6017" marT="6017" marB="0" anchor="ctr"/>
                </a:tc>
                <a:tc>
                  <a:txBody>
                    <a:bodyPr/>
                    <a:lstStyle/>
                    <a:p>
                      <a:pPr algn="r" fontAlgn="ctr"/>
                      <a:r>
                        <a:rPr lang="tr-TR" sz="700" u="none" strike="noStrike">
                          <a:effectLst/>
                        </a:rPr>
                        <a:t>41,30255350</a:t>
                      </a:r>
                      <a:endParaRPr lang="tr-TR" sz="700" b="0" i="0" u="none" strike="noStrike">
                        <a:solidFill>
                          <a:srgbClr val="000000"/>
                        </a:solidFill>
                        <a:effectLst/>
                        <a:latin typeface="Calibri"/>
                      </a:endParaRPr>
                    </a:p>
                  </a:txBody>
                  <a:tcPr marL="6017" marR="6017" marT="6017" marB="0" anchor="ctr"/>
                </a:tc>
                <a:tc>
                  <a:txBody>
                    <a:bodyPr/>
                    <a:lstStyle/>
                    <a:p>
                      <a:pPr algn="ctr" fontAlgn="ctr"/>
                      <a:r>
                        <a:rPr lang="tr-TR" sz="700" u="none" strike="noStrike">
                          <a:effectLst/>
                        </a:rPr>
                        <a:t>41,30</a:t>
                      </a:r>
                      <a:endParaRPr lang="tr-TR" sz="700" b="0" i="0" u="none" strike="noStrike">
                        <a:solidFill>
                          <a:srgbClr val="000000"/>
                        </a:solidFill>
                        <a:effectLst/>
                        <a:latin typeface="Calibri"/>
                      </a:endParaRPr>
                    </a:p>
                  </a:txBody>
                  <a:tcPr marL="6017" marR="6017" marT="6017" marB="0" anchor="ctr"/>
                </a:tc>
                <a:tc>
                  <a:txBody>
                    <a:bodyPr/>
                    <a:lstStyle/>
                    <a:p>
                      <a:pPr algn="ctr" fontAlgn="b"/>
                      <a:r>
                        <a:rPr lang="tr-TR" sz="700" u="none" strike="noStrike">
                          <a:effectLst/>
                        </a:rPr>
                        <a:t>DD</a:t>
                      </a:r>
                      <a:endParaRPr lang="tr-TR" sz="700" b="0" i="0" u="none" strike="noStrike">
                        <a:solidFill>
                          <a:srgbClr val="000000"/>
                        </a:solidFill>
                        <a:effectLst/>
                        <a:latin typeface="Calibri"/>
                      </a:endParaRPr>
                    </a:p>
                  </a:txBody>
                  <a:tcPr marL="6017" marR="6017" marT="6017" marB="0" anchor="b"/>
                </a:tc>
                <a:tc>
                  <a:txBody>
                    <a:bodyPr/>
                    <a:lstStyle/>
                    <a:p>
                      <a:pPr algn="ctr" fontAlgn="ctr"/>
                      <a:endParaRPr lang="tr-TR" sz="800" b="1" i="0" u="none" strike="noStrike">
                        <a:solidFill>
                          <a:srgbClr val="000000"/>
                        </a:solidFill>
                        <a:effectLst/>
                        <a:latin typeface="Calibri"/>
                      </a:endParaRPr>
                    </a:p>
                  </a:txBody>
                  <a:tcPr marL="6017" marR="6017" marT="6017" marB="0" anchor="ctr"/>
                </a:tc>
              </a:tr>
              <a:tr h="152238">
                <a:tc>
                  <a:txBody>
                    <a:bodyPr/>
                    <a:lstStyle/>
                    <a:p>
                      <a:pPr algn="ctr" fontAlgn="ctr"/>
                      <a:r>
                        <a:rPr lang="tr-TR" sz="700" u="none" strike="noStrike">
                          <a:effectLst/>
                        </a:rPr>
                        <a:t>25,00</a:t>
                      </a:r>
                      <a:endParaRPr lang="tr-TR" sz="700" b="0" i="0" u="none" strike="noStrike">
                        <a:solidFill>
                          <a:srgbClr val="000000"/>
                        </a:solidFill>
                        <a:effectLst/>
                        <a:latin typeface="Calibri"/>
                      </a:endParaRPr>
                    </a:p>
                  </a:txBody>
                  <a:tcPr marL="6017" marR="6017" marT="6017" marB="0" anchor="ctr"/>
                </a:tc>
                <a:tc>
                  <a:txBody>
                    <a:bodyPr/>
                    <a:lstStyle/>
                    <a:p>
                      <a:pPr algn="r" fontAlgn="ctr"/>
                      <a:r>
                        <a:rPr lang="tr-TR" sz="700" u="none" strike="noStrike">
                          <a:effectLst/>
                        </a:rPr>
                        <a:t>-0,92453</a:t>
                      </a:r>
                      <a:endParaRPr lang="tr-TR" sz="700" b="0" i="0" u="none" strike="noStrike">
                        <a:solidFill>
                          <a:srgbClr val="000000"/>
                        </a:solidFill>
                        <a:effectLst/>
                        <a:latin typeface="Calibri"/>
                      </a:endParaRPr>
                    </a:p>
                  </a:txBody>
                  <a:tcPr marL="6017" marR="6017" marT="6017" marB="0" anchor="ctr"/>
                </a:tc>
                <a:tc>
                  <a:txBody>
                    <a:bodyPr/>
                    <a:lstStyle/>
                    <a:p>
                      <a:pPr algn="r" fontAlgn="ctr"/>
                      <a:r>
                        <a:rPr lang="tr-TR" sz="700" u="none" strike="noStrike">
                          <a:effectLst/>
                        </a:rPr>
                        <a:t>40,75468285</a:t>
                      </a:r>
                      <a:endParaRPr lang="tr-TR" sz="700" b="0" i="0" u="none" strike="noStrike">
                        <a:solidFill>
                          <a:srgbClr val="000000"/>
                        </a:solidFill>
                        <a:effectLst/>
                        <a:latin typeface="Calibri"/>
                      </a:endParaRPr>
                    </a:p>
                  </a:txBody>
                  <a:tcPr marL="6017" marR="6017" marT="6017" marB="0" anchor="ctr"/>
                </a:tc>
                <a:tc>
                  <a:txBody>
                    <a:bodyPr/>
                    <a:lstStyle/>
                    <a:p>
                      <a:pPr algn="ctr" fontAlgn="ctr"/>
                      <a:r>
                        <a:rPr lang="tr-TR" sz="700" u="none" strike="noStrike">
                          <a:effectLst/>
                        </a:rPr>
                        <a:t>40,75</a:t>
                      </a:r>
                      <a:endParaRPr lang="tr-TR" sz="700" b="0" i="0" u="none" strike="noStrike">
                        <a:solidFill>
                          <a:srgbClr val="000000"/>
                        </a:solidFill>
                        <a:effectLst/>
                        <a:latin typeface="Calibri"/>
                      </a:endParaRPr>
                    </a:p>
                  </a:txBody>
                  <a:tcPr marL="6017" marR="6017" marT="6017" marB="0" anchor="ctr"/>
                </a:tc>
                <a:tc>
                  <a:txBody>
                    <a:bodyPr/>
                    <a:lstStyle/>
                    <a:p>
                      <a:pPr algn="ctr" fontAlgn="b"/>
                      <a:r>
                        <a:rPr lang="tr-TR" sz="700" u="none" strike="noStrike">
                          <a:effectLst/>
                        </a:rPr>
                        <a:t>DD</a:t>
                      </a:r>
                      <a:endParaRPr lang="tr-TR" sz="700" b="0" i="0" u="none" strike="noStrike">
                        <a:solidFill>
                          <a:srgbClr val="000000"/>
                        </a:solidFill>
                        <a:effectLst/>
                        <a:latin typeface="Calibri"/>
                      </a:endParaRPr>
                    </a:p>
                  </a:txBody>
                  <a:tcPr marL="6017" marR="6017" marT="6017" marB="0" anchor="b"/>
                </a:tc>
                <a:tc>
                  <a:txBody>
                    <a:bodyPr/>
                    <a:lstStyle/>
                    <a:p>
                      <a:pPr algn="ctr" fontAlgn="ctr"/>
                      <a:endParaRPr lang="tr-TR" sz="800" b="1" i="0" u="none" strike="noStrike">
                        <a:solidFill>
                          <a:srgbClr val="000000"/>
                        </a:solidFill>
                        <a:effectLst/>
                        <a:latin typeface="Calibri"/>
                      </a:endParaRPr>
                    </a:p>
                  </a:txBody>
                  <a:tcPr marL="6017" marR="6017" marT="6017" marB="0" anchor="ctr"/>
                </a:tc>
              </a:tr>
              <a:tr h="152238">
                <a:tc>
                  <a:txBody>
                    <a:bodyPr/>
                    <a:lstStyle/>
                    <a:p>
                      <a:pPr algn="ctr" fontAlgn="ctr"/>
                      <a:r>
                        <a:rPr lang="tr-TR" sz="700" u="none" strike="noStrike">
                          <a:effectLst/>
                        </a:rPr>
                        <a:t>23,80</a:t>
                      </a:r>
                      <a:endParaRPr lang="tr-TR" sz="700" b="0" i="0" u="none" strike="noStrike">
                        <a:solidFill>
                          <a:srgbClr val="000000"/>
                        </a:solidFill>
                        <a:effectLst/>
                        <a:latin typeface="Calibri"/>
                      </a:endParaRPr>
                    </a:p>
                  </a:txBody>
                  <a:tcPr marL="6017" marR="6017" marT="6017" marB="0" anchor="ctr"/>
                </a:tc>
                <a:tc>
                  <a:txBody>
                    <a:bodyPr/>
                    <a:lstStyle/>
                    <a:p>
                      <a:pPr algn="r" fontAlgn="ctr"/>
                      <a:r>
                        <a:rPr lang="tr-TR" sz="700" u="none" strike="noStrike">
                          <a:effectLst/>
                        </a:rPr>
                        <a:t>-0,98430</a:t>
                      </a:r>
                      <a:endParaRPr lang="tr-TR" sz="700" b="0" i="0" u="none" strike="noStrike">
                        <a:solidFill>
                          <a:srgbClr val="000000"/>
                        </a:solidFill>
                        <a:effectLst/>
                        <a:latin typeface="Calibri"/>
                      </a:endParaRPr>
                    </a:p>
                  </a:txBody>
                  <a:tcPr marL="6017" marR="6017" marT="6017" marB="0" anchor="ctr"/>
                </a:tc>
                <a:tc>
                  <a:txBody>
                    <a:bodyPr/>
                    <a:lstStyle/>
                    <a:p>
                      <a:pPr algn="r" fontAlgn="ctr"/>
                      <a:r>
                        <a:rPr lang="tr-TR" sz="700" u="none" strike="noStrike">
                          <a:effectLst/>
                        </a:rPr>
                        <a:t>40,15700579</a:t>
                      </a:r>
                      <a:endParaRPr lang="tr-TR" sz="700" b="0" i="0" u="none" strike="noStrike">
                        <a:solidFill>
                          <a:srgbClr val="000000"/>
                        </a:solidFill>
                        <a:effectLst/>
                        <a:latin typeface="Calibri"/>
                      </a:endParaRPr>
                    </a:p>
                  </a:txBody>
                  <a:tcPr marL="6017" marR="6017" marT="6017" marB="0" anchor="ctr"/>
                </a:tc>
                <a:tc>
                  <a:txBody>
                    <a:bodyPr/>
                    <a:lstStyle/>
                    <a:p>
                      <a:pPr algn="ctr" fontAlgn="ctr"/>
                      <a:r>
                        <a:rPr lang="tr-TR" sz="700" u="none" strike="noStrike">
                          <a:effectLst/>
                        </a:rPr>
                        <a:t>40,16</a:t>
                      </a:r>
                      <a:endParaRPr lang="tr-TR" sz="700" b="0" i="0" u="none" strike="noStrike">
                        <a:solidFill>
                          <a:srgbClr val="000000"/>
                        </a:solidFill>
                        <a:effectLst/>
                        <a:latin typeface="Calibri"/>
                      </a:endParaRPr>
                    </a:p>
                  </a:txBody>
                  <a:tcPr marL="6017" marR="6017" marT="6017" marB="0" anchor="ctr"/>
                </a:tc>
                <a:tc>
                  <a:txBody>
                    <a:bodyPr/>
                    <a:lstStyle/>
                    <a:p>
                      <a:pPr algn="ctr" fontAlgn="b"/>
                      <a:r>
                        <a:rPr lang="tr-TR" sz="700" u="none" strike="noStrike">
                          <a:effectLst/>
                        </a:rPr>
                        <a:t>DD</a:t>
                      </a:r>
                      <a:endParaRPr lang="tr-TR" sz="700" b="0" i="0" u="none" strike="noStrike">
                        <a:solidFill>
                          <a:srgbClr val="000000"/>
                        </a:solidFill>
                        <a:effectLst/>
                        <a:latin typeface="Calibri"/>
                      </a:endParaRPr>
                    </a:p>
                  </a:txBody>
                  <a:tcPr marL="6017" marR="6017" marT="6017" marB="0" anchor="b"/>
                </a:tc>
                <a:tc>
                  <a:txBody>
                    <a:bodyPr/>
                    <a:lstStyle/>
                    <a:p>
                      <a:pPr algn="ctr" fontAlgn="ctr"/>
                      <a:endParaRPr lang="tr-TR" sz="800" b="1" i="0" u="none" strike="noStrike">
                        <a:solidFill>
                          <a:srgbClr val="000000"/>
                        </a:solidFill>
                        <a:effectLst/>
                        <a:latin typeface="Calibri"/>
                      </a:endParaRPr>
                    </a:p>
                  </a:txBody>
                  <a:tcPr marL="6017" marR="6017" marT="6017" marB="0" anchor="ctr"/>
                </a:tc>
              </a:tr>
              <a:tr h="152238">
                <a:tc>
                  <a:txBody>
                    <a:bodyPr/>
                    <a:lstStyle/>
                    <a:p>
                      <a:pPr algn="ctr" fontAlgn="ctr"/>
                      <a:r>
                        <a:rPr lang="tr-TR" sz="700" u="none" strike="noStrike">
                          <a:effectLst/>
                        </a:rPr>
                        <a:t>23,60</a:t>
                      </a:r>
                      <a:endParaRPr lang="tr-TR" sz="700" b="0" i="0" u="none" strike="noStrike">
                        <a:solidFill>
                          <a:srgbClr val="000000"/>
                        </a:solidFill>
                        <a:effectLst/>
                        <a:latin typeface="Calibri"/>
                      </a:endParaRPr>
                    </a:p>
                  </a:txBody>
                  <a:tcPr marL="6017" marR="6017" marT="6017" marB="0" anchor="ctr"/>
                </a:tc>
                <a:tc>
                  <a:txBody>
                    <a:bodyPr/>
                    <a:lstStyle/>
                    <a:p>
                      <a:pPr algn="r" fontAlgn="ctr"/>
                      <a:r>
                        <a:rPr lang="tr-TR" sz="700" u="none" strike="noStrike">
                          <a:effectLst/>
                        </a:rPr>
                        <a:t>-0,99426</a:t>
                      </a:r>
                      <a:endParaRPr lang="tr-TR" sz="700" b="0" i="0" u="none" strike="noStrike">
                        <a:solidFill>
                          <a:srgbClr val="000000"/>
                        </a:solidFill>
                        <a:effectLst/>
                        <a:latin typeface="Calibri"/>
                      </a:endParaRPr>
                    </a:p>
                  </a:txBody>
                  <a:tcPr marL="6017" marR="6017" marT="6017" marB="0" anchor="ctr"/>
                </a:tc>
                <a:tc>
                  <a:txBody>
                    <a:bodyPr/>
                    <a:lstStyle/>
                    <a:p>
                      <a:pPr algn="r" fontAlgn="ctr"/>
                      <a:r>
                        <a:rPr lang="tr-TR" sz="700" u="none" strike="noStrike">
                          <a:effectLst/>
                        </a:rPr>
                        <a:t>40,05739294</a:t>
                      </a:r>
                      <a:endParaRPr lang="tr-TR" sz="700" b="0" i="0" u="none" strike="noStrike">
                        <a:solidFill>
                          <a:srgbClr val="000000"/>
                        </a:solidFill>
                        <a:effectLst/>
                        <a:latin typeface="Calibri"/>
                      </a:endParaRPr>
                    </a:p>
                  </a:txBody>
                  <a:tcPr marL="6017" marR="6017" marT="6017" marB="0" anchor="ctr"/>
                </a:tc>
                <a:tc>
                  <a:txBody>
                    <a:bodyPr/>
                    <a:lstStyle/>
                    <a:p>
                      <a:pPr algn="ctr" fontAlgn="ctr"/>
                      <a:r>
                        <a:rPr lang="tr-TR" sz="700" u="none" strike="noStrike">
                          <a:effectLst/>
                        </a:rPr>
                        <a:t>40,06</a:t>
                      </a:r>
                      <a:endParaRPr lang="tr-TR" sz="700" b="0" i="0" u="none" strike="noStrike">
                        <a:solidFill>
                          <a:srgbClr val="000000"/>
                        </a:solidFill>
                        <a:effectLst/>
                        <a:latin typeface="Calibri"/>
                      </a:endParaRPr>
                    </a:p>
                  </a:txBody>
                  <a:tcPr marL="6017" marR="6017" marT="6017" marB="0" anchor="ctr"/>
                </a:tc>
                <a:tc>
                  <a:txBody>
                    <a:bodyPr/>
                    <a:lstStyle/>
                    <a:p>
                      <a:pPr algn="ctr" fontAlgn="b"/>
                      <a:r>
                        <a:rPr lang="tr-TR" sz="700" u="none" strike="noStrike">
                          <a:effectLst/>
                        </a:rPr>
                        <a:t>DD</a:t>
                      </a:r>
                      <a:endParaRPr lang="tr-TR" sz="700" b="0" i="0" u="none" strike="noStrike">
                        <a:solidFill>
                          <a:srgbClr val="000000"/>
                        </a:solidFill>
                        <a:effectLst/>
                        <a:latin typeface="Calibri"/>
                      </a:endParaRPr>
                    </a:p>
                  </a:txBody>
                  <a:tcPr marL="6017" marR="6017" marT="6017" marB="0" anchor="b"/>
                </a:tc>
                <a:tc>
                  <a:txBody>
                    <a:bodyPr/>
                    <a:lstStyle/>
                    <a:p>
                      <a:pPr algn="ctr" fontAlgn="ctr"/>
                      <a:endParaRPr lang="tr-TR" sz="800" b="1" i="0" u="none" strike="noStrike">
                        <a:solidFill>
                          <a:srgbClr val="000000"/>
                        </a:solidFill>
                        <a:effectLst/>
                        <a:latin typeface="Calibri"/>
                      </a:endParaRPr>
                    </a:p>
                  </a:txBody>
                  <a:tcPr marL="6017" marR="6017" marT="6017" marB="0" anchor="ctr"/>
                </a:tc>
              </a:tr>
              <a:tr h="152238">
                <a:tc>
                  <a:txBody>
                    <a:bodyPr/>
                    <a:lstStyle/>
                    <a:p>
                      <a:pPr algn="ctr" fontAlgn="ctr"/>
                      <a:r>
                        <a:rPr lang="tr-TR" sz="700" u="none" strike="noStrike">
                          <a:effectLst/>
                        </a:rPr>
                        <a:t>18,00</a:t>
                      </a:r>
                      <a:endParaRPr lang="tr-TR" sz="700" b="0" i="0" u="none" strike="noStrike">
                        <a:solidFill>
                          <a:srgbClr val="000000"/>
                        </a:solidFill>
                        <a:effectLst/>
                        <a:latin typeface="Calibri"/>
                      </a:endParaRPr>
                    </a:p>
                  </a:txBody>
                  <a:tcPr marL="6017" marR="6017" marT="6017" marB="0" anchor="ctr"/>
                </a:tc>
                <a:tc>
                  <a:txBody>
                    <a:bodyPr/>
                    <a:lstStyle/>
                    <a:p>
                      <a:pPr algn="r" fontAlgn="ctr"/>
                      <a:r>
                        <a:rPr lang="tr-TR" sz="700" u="none" strike="noStrike">
                          <a:effectLst/>
                        </a:rPr>
                        <a:t>-1,27318</a:t>
                      </a:r>
                      <a:endParaRPr lang="tr-TR" sz="700" b="0" i="0" u="none" strike="noStrike">
                        <a:solidFill>
                          <a:srgbClr val="000000"/>
                        </a:solidFill>
                        <a:effectLst/>
                        <a:latin typeface="Calibri"/>
                      </a:endParaRPr>
                    </a:p>
                  </a:txBody>
                  <a:tcPr marL="6017" marR="6017" marT="6017" marB="0" anchor="ctr"/>
                </a:tc>
                <a:tc>
                  <a:txBody>
                    <a:bodyPr/>
                    <a:lstStyle/>
                    <a:p>
                      <a:pPr algn="r" fontAlgn="ctr"/>
                      <a:r>
                        <a:rPr lang="tr-TR" sz="700" u="none" strike="noStrike">
                          <a:effectLst/>
                        </a:rPr>
                        <a:t>37,26823329</a:t>
                      </a:r>
                      <a:endParaRPr lang="tr-TR" sz="700" b="0" i="0" u="none" strike="noStrike">
                        <a:solidFill>
                          <a:srgbClr val="000000"/>
                        </a:solidFill>
                        <a:effectLst/>
                        <a:latin typeface="Calibri"/>
                      </a:endParaRPr>
                    </a:p>
                  </a:txBody>
                  <a:tcPr marL="6017" marR="6017" marT="6017" marB="0" anchor="ctr"/>
                </a:tc>
                <a:tc>
                  <a:txBody>
                    <a:bodyPr/>
                    <a:lstStyle/>
                    <a:p>
                      <a:pPr algn="ctr" fontAlgn="ctr"/>
                      <a:r>
                        <a:rPr lang="tr-TR" sz="700" u="none" strike="noStrike">
                          <a:effectLst/>
                        </a:rPr>
                        <a:t>37,27</a:t>
                      </a:r>
                      <a:endParaRPr lang="tr-TR" sz="700" b="0" i="0" u="none" strike="noStrike">
                        <a:solidFill>
                          <a:srgbClr val="000000"/>
                        </a:solidFill>
                        <a:effectLst/>
                        <a:latin typeface="Calibri"/>
                      </a:endParaRPr>
                    </a:p>
                  </a:txBody>
                  <a:tcPr marL="6017" marR="6017" marT="6017" marB="0" anchor="ctr"/>
                </a:tc>
                <a:tc>
                  <a:txBody>
                    <a:bodyPr/>
                    <a:lstStyle/>
                    <a:p>
                      <a:pPr algn="ctr" fontAlgn="b"/>
                      <a:r>
                        <a:rPr lang="tr-TR" sz="700" u="none" strike="noStrike">
                          <a:effectLst/>
                        </a:rPr>
                        <a:t>FD</a:t>
                      </a:r>
                      <a:endParaRPr lang="tr-TR" sz="700" b="0" i="0" u="none" strike="noStrike">
                        <a:solidFill>
                          <a:srgbClr val="000000"/>
                        </a:solidFill>
                        <a:effectLst/>
                        <a:latin typeface="Calibri"/>
                      </a:endParaRPr>
                    </a:p>
                  </a:txBody>
                  <a:tcPr marL="6017" marR="6017" marT="6017" marB="0" anchor="b"/>
                </a:tc>
                <a:tc>
                  <a:txBody>
                    <a:bodyPr/>
                    <a:lstStyle/>
                    <a:p>
                      <a:pPr algn="ctr" fontAlgn="ctr"/>
                      <a:r>
                        <a:rPr lang="tr-TR" sz="800" u="none" strike="noStrike">
                          <a:effectLst/>
                        </a:rPr>
                        <a:t>5</a:t>
                      </a:r>
                      <a:endParaRPr lang="tr-TR" sz="800" b="1" i="0" u="none" strike="noStrike">
                        <a:solidFill>
                          <a:srgbClr val="000000"/>
                        </a:solidFill>
                        <a:effectLst/>
                        <a:latin typeface="Calibri"/>
                      </a:endParaRPr>
                    </a:p>
                  </a:txBody>
                  <a:tcPr marL="6017" marR="6017" marT="6017" marB="0" anchor="ctr"/>
                </a:tc>
              </a:tr>
              <a:tr h="152238">
                <a:tc>
                  <a:txBody>
                    <a:bodyPr/>
                    <a:lstStyle/>
                    <a:p>
                      <a:pPr algn="ctr" fontAlgn="ctr"/>
                      <a:r>
                        <a:rPr lang="tr-TR" sz="700" u="none" strike="noStrike">
                          <a:effectLst/>
                        </a:rPr>
                        <a:t>17,00</a:t>
                      </a:r>
                      <a:endParaRPr lang="tr-TR" sz="700" b="0" i="0" u="none" strike="noStrike">
                        <a:solidFill>
                          <a:srgbClr val="000000"/>
                        </a:solidFill>
                        <a:effectLst/>
                        <a:latin typeface="Calibri"/>
                      </a:endParaRPr>
                    </a:p>
                  </a:txBody>
                  <a:tcPr marL="6017" marR="6017" marT="6017" marB="0" anchor="ctr"/>
                </a:tc>
                <a:tc>
                  <a:txBody>
                    <a:bodyPr/>
                    <a:lstStyle/>
                    <a:p>
                      <a:pPr algn="r" fontAlgn="ctr"/>
                      <a:r>
                        <a:rPr lang="tr-TR" sz="700" u="none" strike="noStrike">
                          <a:effectLst/>
                        </a:rPr>
                        <a:t>-1,32298</a:t>
                      </a:r>
                      <a:endParaRPr lang="tr-TR" sz="700" b="0" i="0" u="none" strike="noStrike">
                        <a:solidFill>
                          <a:srgbClr val="000000"/>
                        </a:solidFill>
                        <a:effectLst/>
                        <a:latin typeface="Calibri"/>
                      </a:endParaRPr>
                    </a:p>
                  </a:txBody>
                  <a:tcPr marL="6017" marR="6017" marT="6017" marB="0" anchor="ctr"/>
                </a:tc>
                <a:tc>
                  <a:txBody>
                    <a:bodyPr/>
                    <a:lstStyle/>
                    <a:p>
                      <a:pPr algn="r" fontAlgn="ctr"/>
                      <a:r>
                        <a:rPr lang="tr-TR" sz="700" u="none" strike="noStrike">
                          <a:effectLst/>
                        </a:rPr>
                        <a:t>36,77016907</a:t>
                      </a:r>
                      <a:endParaRPr lang="tr-TR" sz="700" b="0" i="0" u="none" strike="noStrike">
                        <a:solidFill>
                          <a:srgbClr val="000000"/>
                        </a:solidFill>
                        <a:effectLst/>
                        <a:latin typeface="Calibri"/>
                      </a:endParaRPr>
                    </a:p>
                  </a:txBody>
                  <a:tcPr marL="6017" marR="6017" marT="6017" marB="0" anchor="ctr"/>
                </a:tc>
                <a:tc>
                  <a:txBody>
                    <a:bodyPr/>
                    <a:lstStyle/>
                    <a:p>
                      <a:pPr algn="ctr" fontAlgn="ctr"/>
                      <a:r>
                        <a:rPr lang="tr-TR" sz="700" u="none" strike="noStrike">
                          <a:effectLst/>
                        </a:rPr>
                        <a:t>36,77</a:t>
                      </a:r>
                      <a:endParaRPr lang="tr-TR" sz="700" b="0" i="0" u="none" strike="noStrike">
                        <a:solidFill>
                          <a:srgbClr val="000000"/>
                        </a:solidFill>
                        <a:effectLst/>
                        <a:latin typeface="Calibri"/>
                      </a:endParaRPr>
                    </a:p>
                  </a:txBody>
                  <a:tcPr marL="6017" marR="6017" marT="6017" marB="0" anchor="ctr"/>
                </a:tc>
                <a:tc>
                  <a:txBody>
                    <a:bodyPr/>
                    <a:lstStyle/>
                    <a:p>
                      <a:pPr algn="ctr" fontAlgn="b"/>
                      <a:r>
                        <a:rPr lang="tr-TR" sz="700" u="none" strike="noStrike">
                          <a:effectLst/>
                        </a:rPr>
                        <a:t>FD</a:t>
                      </a:r>
                      <a:endParaRPr lang="tr-TR" sz="700" b="0" i="0" u="none" strike="noStrike">
                        <a:solidFill>
                          <a:srgbClr val="000000"/>
                        </a:solidFill>
                        <a:effectLst/>
                        <a:latin typeface="Calibri"/>
                      </a:endParaRPr>
                    </a:p>
                  </a:txBody>
                  <a:tcPr marL="6017" marR="6017" marT="6017" marB="0" anchor="b"/>
                </a:tc>
                <a:tc>
                  <a:txBody>
                    <a:bodyPr/>
                    <a:lstStyle/>
                    <a:p>
                      <a:pPr algn="ctr" fontAlgn="ctr"/>
                      <a:endParaRPr lang="tr-TR" sz="800" b="1" i="0" u="none" strike="noStrike">
                        <a:solidFill>
                          <a:srgbClr val="000000"/>
                        </a:solidFill>
                        <a:effectLst/>
                        <a:latin typeface="Calibri"/>
                      </a:endParaRPr>
                    </a:p>
                  </a:txBody>
                  <a:tcPr marL="6017" marR="6017" marT="6017" marB="0" anchor="ctr"/>
                </a:tc>
              </a:tr>
              <a:tr h="152238">
                <a:tc>
                  <a:txBody>
                    <a:bodyPr/>
                    <a:lstStyle/>
                    <a:p>
                      <a:pPr algn="ctr" fontAlgn="ctr"/>
                      <a:r>
                        <a:rPr lang="tr-TR" sz="700" u="none" strike="noStrike">
                          <a:effectLst/>
                        </a:rPr>
                        <a:t>16,80</a:t>
                      </a:r>
                      <a:endParaRPr lang="tr-TR" sz="700" b="0" i="0" u="none" strike="noStrike">
                        <a:solidFill>
                          <a:srgbClr val="000000"/>
                        </a:solidFill>
                        <a:effectLst/>
                        <a:latin typeface="Calibri"/>
                      </a:endParaRPr>
                    </a:p>
                  </a:txBody>
                  <a:tcPr marL="6017" marR="6017" marT="6017" marB="0" anchor="ctr"/>
                </a:tc>
                <a:tc>
                  <a:txBody>
                    <a:bodyPr/>
                    <a:lstStyle/>
                    <a:p>
                      <a:pPr algn="r" fontAlgn="ctr"/>
                      <a:r>
                        <a:rPr lang="tr-TR" sz="700" u="none" strike="noStrike">
                          <a:effectLst/>
                        </a:rPr>
                        <a:t>-1,33294</a:t>
                      </a:r>
                      <a:endParaRPr lang="tr-TR" sz="700" b="0" i="0" u="none" strike="noStrike">
                        <a:solidFill>
                          <a:srgbClr val="000000"/>
                        </a:solidFill>
                        <a:effectLst/>
                        <a:latin typeface="Calibri"/>
                      </a:endParaRPr>
                    </a:p>
                  </a:txBody>
                  <a:tcPr marL="6017" marR="6017" marT="6017" marB="0" anchor="ctr"/>
                </a:tc>
                <a:tc>
                  <a:txBody>
                    <a:bodyPr/>
                    <a:lstStyle/>
                    <a:p>
                      <a:pPr algn="r" fontAlgn="ctr"/>
                      <a:r>
                        <a:rPr lang="tr-TR" sz="700" u="none" strike="noStrike">
                          <a:effectLst/>
                        </a:rPr>
                        <a:t>36,67055622</a:t>
                      </a:r>
                      <a:endParaRPr lang="tr-TR" sz="700" b="0" i="0" u="none" strike="noStrike">
                        <a:solidFill>
                          <a:srgbClr val="000000"/>
                        </a:solidFill>
                        <a:effectLst/>
                        <a:latin typeface="Calibri"/>
                      </a:endParaRPr>
                    </a:p>
                  </a:txBody>
                  <a:tcPr marL="6017" marR="6017" marT="6017" marB="0" anchor="ctr"/>
                </a:tc>
                <a:tc>
                  <a:txBody>
                    <a:bodyPr/>
                    <a:lstStyle/>
                    <a:p>
                      <a:pPr algn="ctr" fontAlgn="ctr"/>
                      <a:r>
                        <a:rPr lang="tr-TR" sz="700" u="none" strike="noStrike">
                          <a:effectLst/>
                        </a:rPr>
                        <a:t>36,67</a:t>
                      </a:r>
                      <a:endParaRPr lang="tr-TR" sz="700" b="0" i="0" u="none" strike="noStrike">
                        <a:solidFill>
                          <a:srgbClr val="000000"/>
                        </a:solidFill>
                        <a:effectLst/>
                        <a:latin typeface="Calibri"/>
                      </a:endParaRPr>
                    </a:p>
                  </a:txBody>
                  <a:tcPr marL="6017" marR="6017" marT="6017" marB="0" anchor="ctr"/>
                </a:tc>
                <a:tc>
                  <a:txBody>
                    <a:bodyPr/>
                    <a:lstStyle/>
                    <a:p>
                      <a:pPr algn="ctr" fontAlgn="b"/>
                      <a:r>
                        <a:rPr lang="tr-TR" sz="700" u="none" strike="noStrike">
                          <a:effectLst/>
                        </a:rPr>
                        <a:t>FD</a:t>
                      </a:r>
                      <a:endParaRPr lang="tr-TR" sz="700" b="0" i="0" u="none" strike="noStrike">
                        <a:solidFill>
                          <a:srgbClr val="000000"/>
                        </a:solidFill>
                        <a:effectLst/>
                        <a:latin typeface="Calibri"/>
                      </a:endParaRPr>
                    </a:p>
                  </a:txBody>
                  <a:tcPr marL="6017" marR="6017" marT="6017" marB="0" anchor="b"/>
                </a:tc>
                <a:tc>
                  <a:txBody>
                    <a:bodyPr/>
                    <a:lstStyle/>
                    <a:p>
                      <a:pPr algn="ctr" fontAlgn="ctr"/>
                      <a:endParaRPr lang="tr-TR" sz="800" b="1" i="0" u="none" strike="noStrike">
                        <a:solidFill>
                          <a:srgbClr val="000000"/>
                        </a:solidFill>
                        <a:effectLst/>
                        <a:latin typeface="Calibri"/>
                      </a:endParaRPr>
                    </a:p>
                  </a:txBody>
                  <a:tcPr marL="6017" marR="6017" marT="6017" marB="0" anchor="ctr"/>
                </a:tc>
              </a:tr>
              <a:tr h="152238">
                <a:tc>
                  <a:txBody>
                    <a:bodyPr/>
                    <a:lstStyle/>
                    <a:p>
                      <a:pPr algn="ctr" fontAlgn="ctr"/>
                      <a:r>
                        <a:rPr lang="tr-TR" sz="700" u="none" strike="noStrike">
                          <a:effectLst/>
                        </a:rPr>
                        <a:t>14,00</a:t>
                      </a:r>
                      <a:endParaRPr lang="tr-TR" sz="700" b="0" i="0" u="none" strike="noStrike">
                        <a:solidFill>
                          <a:srgbClr val="000000"/>
                        </a:solidFill>
                        <a:effectLst/>
                        <a:latin typeface="Calibri"/>
                      </a:endParaRPr>
                    </a:p>
                  </a:txBody>
                  <a:tcPr marL="6017" marR="6017" marT="6017" marB="0" anchor="ctr"/>
                </a:tc>
                <a:tc>
                  <a:txBody>
                    <a:bodyPr/>
                    <a:lstStyle/>
                    <a:p>
                      <a:pPr algn="r" fontAlgn="ctr"/>
                      <a:r>
                        <a:rPr lang="tr-TR" sz="700" u="none" strike="noStrike">
                          <a:effectLst/>
                        </a:rPr>
                        <a:t>-1,47240</a:t>
                      </a:r>
                      <a:endParaRPr lang="tr-TR" sz="700" b="0" i="0" u="none" strike="noStrike">
                        <a:solidFill>
                          <a:srgbClr val="000000"/>
                        </a:solidFill>
                        <a:effectLst/>
                        <a:latin typeface="Calibri"/>
                      </a:endParaRPr>
                    </a:p>
                  </a:txBody>
                  <a:tcPr marL="6017" marR="6017" marT="6017" marB="0" anchor="ctr"/>
                </a:tc>
                <a:tc>
                  <a:txBody>
                    <a:bodyPr/>
                    <a:lstStyle/>
                    <a:p>
                      <a:pPr algn="r" fontAlgn="ctr"/>
                      <a:r>
                        <a:rPr lang="tr-TR" sz="700" u="none" strike="noStrike">
                          <a:effectLst/>
                        </a:rPr>
                        <a:t>35,27597640</a:t>
                      </a:r>
                      <a:endParaRPr lang="tr-TR" sz="700" b="0" i="0" u="none" strike="noStrike">
                        <a:solidFill>
                          <a:srgbClr val="000000"/>
                        </a:solidFill>
                        <a:effectLst/>
                        <a:latin typeface="Calibri"/>
                      </a:endParaRPr>
                    </a:p>
                  </a:txBody>
                  <a:tcPr marL="6017" marR="6017" marT="6017" marB="0" anchor="ctr"/>
                </a:tc>
                <a:tc>
                  <a:txBody>
                    <a:bodyPr/>
                    <a:lstStyle/>
                    <a:p>
                      <a:pPr algn="ctr" fontAlgn="ctr"/>
                      <a:r>
                        <a:rPr lang="tr-TR" sz="700" u="none" strike="noStrike">
                          <a:effectLst/>
                        </a:rPr>
                        <a:t>35,28</a:t>
                      </a:r>
                      <a:endParaRPr lang="tr-TR" sz="700" b="0" i="0" u="none" strike="noStrike">
                        <a:solidFill>
                          <a:srgbClr val="000000"/>
                        </a:solidFill>
                        <a:effectLst/>
                        <a:latin typeface="Calibri"/>
                      </a:endParaRPr>
                    </a:p>
                  </a:txBody>
                  <a:tcPr marL="6017" marR="6017" marT="6017" marB="0" anchor="ctr"/>
                </a:tc>
                <a:tc>
                  <a:txBody>
                    <a:bodyPr/>
                    <a:lstStyle/>
                    <a:p>
                      <a:pPr algn="ctr" fontAlgn="b"/>
                      <a:r>
                        <a:rPr lang="tr-TR" sz="700" u="none" strike="noStrike">
                          <a:effectLst/>
                        </a:rPr>
                        <a:t>FD</a:t>
                      </a:r>
                      <a:endParaRPr lang="tr-TR" sz="700" b="0" i="0" u="none" strike="noStrike">
                        <a:solidFill>
                          <a:srgbClr val="000000"/>
                        </a:solidFill>
                        <a:effectLst/>
                        <a:latin typeface="Calibri"/>
                      </a:endParaRPr>
                    </a:p>
                  </a:txBody>
                  <a:tcPr marL="6017" marR="6017" marT="6017" marB="0" anchor="b"/>
                </a:tc>
                <a:tc>
                  <a:txBody>
                    <a:bodyPr/>
                    <a:lstStyle/>
                    <a:p>
                      <a:pPr algn="ctr" fontAlgn="ctr"/>
                      <a:endParaRPr lang="tr-TR" sz="800" b="1" i="0" u="none" strike="noStrike">
                        <a:solidFill>
                          <a:srgbClr val="000000"/>
                        </a:solidFill>
                        <a:effectLst/>
                        <a:latin typeface="Calibri"/>
                      </a:endParaRPr>
                    </a:p>
                  </a:txBody>
                  <a:tcPr marL="6017" marR="6017" marT="6017" marB="0" anchor="ctr"/>
                </a:tc>
              </a:tr>
              <a:tr h="152238">
                <a:tc>
                  <a:txBody>
                    <a:bodyPr/>
                    <a:lstStyle/>
                    <a:p>
                      <a:pPr algn="ctr" fontAlgn="ctr"/>
                      <a:r>
                        <a:rPr lang="tr-TR" sz="700" u="none" strike="noStrike">
                          <a:effectLst/>
                        </a:rPr>
                        <a:t>12,00</a:t>
                      </a:r>
                      <a:endParaRPr lang="tr-TR" sz="700" b="0" i="0" u="none" strike="noStrike">
                        <a:solidFill>
                          <a:srgbClr val="000000"/>
                        </a:solidFill>
                        <a:effectLst/>
                        <a:latin typeface="Calibri"/>
                      </a:endParaRPr>
                    </a:p>
                  </a:txBody>
                  <a:tcPr marL="6017" marR="6017" marT="6017" marB="0" anchor="ctr"/>
                </a:tc>
                <a:tc>
                  <a:txBody>
                    <a:bodyPr/>
                    <a:lstStyle/>
                    <a:p>
                      <a:pPr algn="r" fontAlgn="ctr"/>
                      <a:r>
                        <a:rPr lang="tr-TR" sz="700" u="none" strike="noStrike">
                          <a:effectLst/>
                        </a:rPr>
                        <a:t>-1,57202</a:t>
                      </a:r>
                      <a:endParaRPr lang="tr-TR" sz="700" b="0" i="0" u="none" strike="noStrike">
                        <a:solidFill>
                          <a:srgbClr val="000000"/>
                        </a:solidFill>
                        <a:effectLst/>
                        <a:latin typeface="Calibri"/>
                      </a:endParaRPr>
                    </a:p>
                  </a:txBody>
                  <a:tcPr marL="6017" marR="6017" marT="6017" marB="0" anchor="ctr"/>
                </a:tc>
                <a:tc>
                  <a:txBody>
                    <a:bodyPr/>
                    <a:lstStyle/>
                    <a:p>
                      <a:pPr algn="r" fontAlgn="ctr"/>
                      <a:r>
                        <a:rPr lang="tr-TR" sz="700" u="none" strike="noStrike">
                          <a:effectLst/>
                        </a:rPr>
                        <a:t>34,27984795</a:t>
                      </a:r>
                      <a:endParaRPr lang="tr-TR" sz="700" b="0" i="0" u="none" strike="noStrike">
                        <a:solidFill>
                          <a:srgbClr val="000000"/>
                        </a:solidFill>
                        <a:effectLst/>
                        <a:latin typeface="Calibri"/>
                      </a:endParaRPr>
                    </a:p>
                  </a:txBody>
                  <a:tcPr marL="6017" marR="6017" marT="6017" marB="0" anchor="ctr"/>
                </a:tc>
                <a:tc>
                  <a:txBody>
                    <a:bodyPr/>
                    <a:lstStyle/>
                    <a:p>
                      <a:pPr algn="ctr" fontAlgn="ctr"/>
                      <a:r>
                        <a:rPr lang="tr-TR" sz="700" u="none" strike="noStrike">
                          <a:effectLst/>
                        </a:rPr>
                        <a:t>34,28</a:t>
                      </a:r>
                      <a:endParaRPr lang="tr-TR" sz="700" b="0" i="0" u="none" strike="noStrike">
                        <a:solidFill>
                          <a:srgbClr val="000000"/>
                        </a:solidFill>
                        <a:effectLst/>
                        <a:latin typeface="Calibri"/>
                      </a:endParaRPr>
                    </a:p>
                  </a:txBody>
                  <a:tcPr marL="6017" marR="6017" marT="6017" marB="0" anchor="ctr"/>
                </a:tc>
                <a:tc>
                  <a:txBody>
                    <a:bodyPr/>
                    <a:lstStyle/>
                    <a:p>
                      <a:pPr algn="ctr" fontAlgn="b"/>
                      <a:r>
                        <a:rPr lang="tr-TR" sz="700" u="none" strike="noStrike">
                          <a:effectLst/>
                        </a:rPr>
                        <a:t>FD</a:t>
                      </a:r>
                      <a:endParaRPr lang="tr-TR" sz="700" b="0" i="0" u="none" strike="noStrike">
                        <a:solidFill>
                          <a:srgbClr val="000000"/>
                        </a:solidFill>
                        <a:effectLst/>
                        <a:latin typeface="Calibri"/>
                      </a:endParaRPr>
                    </a:p>
                  </a:txBody>
                  <a:tcPr marL="6017" marR="6017" marT="6017" marB="0" anchor="b"/>
                </a:tc>
                <a:tc>
                  <a:txBody>
                    <a:bodyPr/>
                    <a:lstStyle/>
                    <a:p>
                      <a:pPr algn="ctr" fontAlgn="ctr"/>
                      <a:endParaRPr lang="tr-TR" sz="800" b="1" i="0" u="none" strike="noStrike">
                        <a:solidFill>
                          <a:srgbClr val="000000"/>
                        </a:solidFill>
                        <a:effectLst/>
                        <a:latin typeface="Calibri"/>
                      </a:endParaRPr>
                    </a:p>
                  </a:txBody>
                  <a:tcPr marL="6017" marR="6017" marT="6017" marB="0" anchor="ctr"/>
                </a:tc>
              </a:tr>
              <a:tr h="134103">
                <a:tc>
                  <a:txBody>
                    <a:bodyPr/>
                    <a:lstStyle/>
                    <a:p>
                      <a:pPr algn="l" fontAlgn="b"/>
                      <a:endParaRPr lang="tr-TR" sz="700" b="0" i="0" u="none" strike="noStrike">
                        <a:solidFill>
                          <a:srgbClr val="000000"/>
                        </a:solidFill>
                        <a:effectLst/>
                        <a:latin typeface="Calibri"/>
                      </a:endParaRPr>
                    </a:p>
                  </a:txBody>
                  <a:tcPr marL="6017" marR="6017" marT="6017" marB="0" anchor="b"/>
                </a:tc>
                <a:tc>
                  <a:txBody>
                    <a:bodyPr/>
                    <a:lstStyle/>
                    <a:p>
                      <a:pPr algn="l" fontAlgn="b"/>
                      <a:endParaRPr lang="tr-TR" sz="700" b="0" i="0" u="none" strike="noStrike">
                        <a:solidFill>
                          <a:srgbClr val="000000"/>
                        </a:solidFill>
                        <a:effectLst/>
                        <a:latin typeface="Calibri"/>
                      </a:endParaRPr>
                    </a:p>
                  </a:txBody>
                  <a:tcPr marL="6017" marR="6017" marT="6017" marB="0" anchor="b"/>
                </a:tc>
                <a:tc>
                  <a:txBody>
                    <a:bodyPr/>
                    <a:lstStyle/>
                    <a:p>
                      <a:pPr algn="l" fontAlgn="b"/>
                      <a:endParaRPr lang="tr-TR" sz="700" b="0" i="0" u="none" strike="noStrike">
                        <a:solidFill>
                          <a:srgbClr val="000000"/>
                        </a:solidFill>
                        <a:effectLst/>
                        <a:latin typeface="Calibri"/>
                      </a:endParaRPr>
                    </a:p>
                  </a:txBody>
                  <a:tcPr marL="6017" marR="6017" marT="6017" marB="0" anchor="b"/>
                </a:tc>
                <a:tc>
                  <a:txBody>
                    <a:bodyPr/>
                    <a:lstStyle/>
                    <a:p>
                      <a:pPr algn="l" fontAlgn="b"/>
                      <a:endParaRPr lang="tr-TR" sz="700" b="0" i="0" u="none" strike="noStrike">
                        <a:solidFill>
                          <a:srgbClr val="000000"/>
                        </a:solidFill>
                        <a:effectLst/>
                        <a:latin typeface="Calibri"/>
                      </a:endParaRPr>
                    </a:p>
                  </a:txBody>
                  <a:tcPr marL="6017" marR="6017" marT="6017" marB="0" anchor="b"/>
                </a:tc>
                <a:tc>
                  <a:txBody>
                    <a:bodyPr/>
                    <a:lstStyle/>
                    <a:p>
                      <a:pPr algn="l" fontAlgn="b"/>
                      <a:endParaRPr lang="tr-TR" sz="700" b="0" i="0" u="none" strike="noStrike">
                        <a:solidFill>
                          <a:srgbClr val="000000"/>
                        </a:solidFill>
                        <a:effectLst/>
                        <a:latin typeface="Calibri"/>
                      </a:endParaRPr>
                    </a:p>
                  </a:txBody>
                  <a:tcPr marL="6017" marR="6017" marT="6017" marB="0" anchor="b"/>
                </a:tc>
                <a:tc>
                  <a:txBody>
                    <a:bodyPr/>
                    <a:lstStyle/>
                    <a:p>
                      <a:pPr algn="l" fontAlgn="b"/>
                      <a:endParaRPr lang="tr-TR" sz="700" b="0" i="0" u="none" strike="noStrike">
                        <a:solidFill>
                          <a:srgbClr val="000000"/>
                        </a:solidFill>
                        <a:effectLst/>
                        <a:latin typeface="Calibri"/>
                      </a:endParaRPr>
                    </a:p>
                  </a:txBody>
                  <a:tcPr marL="6017" marR="6017" marT="6017" marB="0" anchor="b"/>
                </a:tc>
              </a:tr>
              <a:tr h="238180">
                <a:tc>
                  <a:txBody>
                    <a:bodyPr/>
                    <a:lstStyle/>
                    <a:p>
                      <a:pPr algn="ctr" fontAlgn="ctr"/>
                      <a:r>
                        <a:rPr lang="tr-TR" sz="900" u="none" strike="noStrike">
                          <a:effectLst/>
                        </a:rPr>
                        <a:t>43,56</a:t>
                      </a:r>
                      <a:endParaRPr lang="tr-TR" sz="900" b="1" i="0" u="none" strike="noStrike">
                        <a:solidFill>
                          <a:srgbClr val="000000"/>
                        </a:solidFill>
                        <a:effectLst/>
                        <a:latin typeface="Calibri"/>
                      </a:endParaRPr>
                    </a:p>
                  </a:txBody>
                  <a:tcPr marL="6017" marR="6017" marT="6017" marB="0" anchor="ctr"/>
                </a:tc>
                <a:tc gridSpan="2">
                  <a:txBody>
                    <a:bodyPr/>
                    <a:lstStyle/>
                    <a:p>
                      <a:pPr algn="l" fontAlgn="ctr"/>
                      <a:r>
                        <a:rPr lang="tr-TR" sz="800" u="none" strike="noStrike">
                          <a:effectLst/>
                        </a:rPr>
                        <a:t>NOT ORTALAMASI</a:t>
                      </a:r>
                      <a:endParaRPr lang="tr-TR" sz="800" b="1" i="0" u="none" strike="noStrike">
                        <a:solidFill>
                          <a:srgbClr val="000000"/>
                        </a:solidFill>
                        <a:effectLst/>
                        <a:latin typeface="Calibri"/>
                      </a:endParaRPr>
                    </a:p>
                  </a:txBody>
                  <a:tcPr marL="6017" marR="6017" marT="6017" marB="0" anchor="ctr"/>
                </a:tc>
                <a:tc hMerge="1">
                  <a:txBody>
                    <a:bodyPr/>
                    <a:lstStyle/>
                    <a:p>
                      <a:endParaRPr lang="tr-TR"/>
                    </a:p>
                  </a:txBody>
                  <a:tcPr/>
                </a:tc>
                <a:tc>
                  <a:txBody>
                    <a:bodyPr/>
                    <a:lstStyle/>
                    <a:p>
                      <a:pPr algn="l" fontAlgn="b"/>
                      <a:endParaRPr lang="tr-TR" sz="700" b="0" i="0" u="none" strike="noStrike">
                        <a:solidFill>
                          <a:srgbClr val="000000"/>
                        </a:solidFill>
                        <a:effectLst/>
                        <a:latin typeface="Calibri"/>
                      </a:endParaRPr>
                    </a:p>
                  </a:txBody>
                  <a:tcPr marL="6017" marR="6017" marT="6017" marB="0" anchor="b"/>
                </a:tc>
                <a:tc>
                  <a:txBody>
                    <a:bodyPr/>
                    <a:lstStyle/>
                    <a:p>
                      <a:pPr algn="l" fontAlgn="b"/>
                      <a:endParaRPr lang="tr-TR" sz="700" b="0" i="0" u="none" strike="noStrike">
                        <a:solidFill>
                          <a:srgbClr val="000000"/>
                        </a:solidFill>
                        <a:effectLst/>
                        <a:latin typeface="Calibri"/>
                      </a:endParaRPr>
                    </a:p>
                  </a:txBody>
                  <a:tcPr marL="6017" marR="6017" marT="6017" marB="0" anchor="b"/>
                </a:tc>
                <a:tc>
                  <a:txBody>
                    <a:bodyPr/>
                    <a:lstStyle/>
                    <a:p>
                      <a:pPr algn="l" fontAlgn="b"/>
                      <a:endParaRPr lang="tr-TR" sz="700" b="0" i="0" u="none" strike="noStrike">
                        <a:solidFill>
                          <a:srgbClr val="000000"/>
                        </a:solidFill>
                        <a:effectLst/>
                        <a:latin typeface="Calibri"/>
                      </a:endParaRPr>
                    </a:p>
                  </a:txBody>
                  <a:tcPr marL="6017" marR="6017" marT="6017" marB="0" anchor="b"/>
                </a:tc>
              </a:tr>
              <a:tr h="297316">
                <a:tc>
                  <a:txBody>
                    <a:bodyPr/>
                    <a:lstStyle/>
                    <a:p>
                      <a:pPr algn="ctr" fontAlgn="ctr"/>
                      <a:r>
                        <a:rPr lang="tr-TR" sz="900" u="none" strike="noStrike">
                          <a:effectLst/>
                        </a:rPr>
                        <a:t>20,08</a:t>
                      </a:r>
                      <a:endParaRPr lang="tr-TR" sz="900" b="1" i="0" u="none" strike="noStrike">
                        <a:solidFill>
                          <a:srgbClr val="000000"/>
                        </a:solidFill>
                        <a:effectLst/>
                        <a:latin typeface="Calibri"/>
                      </a:endParaRPr>
                    </a:p>
                  </a:txBody>
                  <a:tcPr marL="6017" marR="6017" marT="6017" marB="0" anchor="ctr"/>
                </a:tc>
                <a:tc gridSpan="2">
                  <a:txBody>
                    <a:bodyPr/>
                    <a:lstStyle/>
                    <a:p>
                      <a:pPr algn="l" fontAlgn="ctr"/>
                      <a:r>
                        <a:rPr lang="tr-TR" sz="800" u="none" strike="noStrike">
                          <a:effectLst/>
                        </a:rPr>
                        <a:t>STANDART SAPMA (S)</a:t>
                      </a:r>
                      <a:endParaRPr lang="tr-TR" sz="800" b="1" i="0" u="none" strike="noStrike">
                        <a:solidFill>
                          <a:srgbClr val="000000"/>
                        </a:solidFill>
                        <a:effectLst/>
                        <a:latin typeface="Calibri"/>
                      </a:endParaRPr>
                    </a:p>
                  </a:txBody>
                  <a:tcPr marL="6017" marR="6017" marT="6017" marB="0" anchor="ctr"/>
                </a:tc>
                <a:tc hMerge="1">
                  <a:txBody>
                    <a:bodyPr/>
                    <a:lstStyle/>
                    <a:p>
                      <a:endParaRPr lang="tr-TR"/>
                    </a:p>
                  </a:txBody>
                  <a:tcPr/>
                </a:tc>
                <a:tc>
                  <a:txBody>
                    <a:bodyPr/>
                    <a:lstStyle/>
                    <a:p>
                      <a:pPr algn="l" fontAlgn="b"/>
                      <a:endParaRPr lang="tr-TR" sz="700" b="0" i="0" u="none" strike="noStrike">
                        <a:solidFill>
                          <a:srgbClr val="000000"/>
                        </a:solidFill>
                        <a:effectLst/>
                        <a:latin typeface="Calibri"/>
                      </a:endParaRPr>
                    </a:p>
                  </a:txBody>
                  <a:tcPr marL="6017" marR="6017" marT="6017" marB="0" anchor="b"/>
                </a:tc>
                <a:tc>
                  <a:txBody>
                    <a:bodyPr/>
                    <a:lstStyle/>
                    <a:p>
                      <a:pPr algn="l" fontAlgn="b"/>
                      <a:endParaRPr lang="tr-TR" sz="700" b="0" i="0" u="none" strike="noStrike">
                        <a:solidFill>
                          <a:srgbClr val="000000"/>
                        </a:solidFill>
                        <a:effectLst/>
                        <a:latin typeface="Calibri"/>
                      </a:endParaRPr>
                    </a:p>
                  </a:txBody>
                  <a:tcPr marL="6017" marR="6017" marT="6017" marB="0" anchor="b"/>
                </a:tc>
                <a:tc>
                  <a:txBody>
                    <a:bodyPr/>
                    <a:lstStyle/>
                    <a:p>
                      <a:pPr algn="l" fontAlgn="b"/>
                      <a:endParaRPr lang="tr-TR" sz="700" b="0" i="0" u="none" strike="noStrike" dirty="0">
                        <a:solidFill>
                          <a:srgbClr val="000000"/>
                        </a:solidFill>
                        <a:effectLst/>
                        <a:latin typeface="Calibri"/>
                      </a:endParaRPr>
                    </a:p>
                  </a:txBody>
                  <a:tcPr marL="6017" marR="6017" marT="6017" marB="0" anchor="b"/>
                </a:tc>
              </a:tr>
            </a:tbl>
          </a:graphicData>
        </a:graphic>
      </p:graphicFrame>
    </p:spTree>
    <p:extLst>
      <p:ext uri="{BB962C8B-B14F-4D97-AF65-F5344CB8AC3E}">
        <p14:creationId xmlns:p14="http://schemas.microsoft.com/office/powerpoint/2010/main" xmlns="" val="247405042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Alt Başlık 6"/>
          <p:cNvSpPr>
            <a:spLocks noGrp="1"/>
          </p:cNvSpPr>
          <p:nvPr>
            <p:ph type="subTitle" idx="1"/>
          </p:nvPr>
        </p:nvSpPr>
        <p:spPr>
          <a:xfrm>
            <a:off x="2051720" y="260648"/>
            <a:ext cx="6552728" cy="6242934"/>
          </a:xfrm>
        </p:spPr>
        <p:txBody>
          <a:bodyPr>
            <a:normAutofit/>
          </a:bodyPr>
          <a:lstStyle/>
          <a:p>
            <a:endParaRPr lang="tr-TR" sz="2000" dirty="0" smtClean="0">
              <a:solidFill>
                <a:srgbClr val="FF0000"/>
              </a:solidFill>
            </a:endParaRPr>
          </a:p>
        </p:txBody>
      </p:sp>
      <p:pic>
        <p:nvPicPr>
          <p:cNvPr id="9" name="Resim 8"/>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107504" y="138394"/>
            <a:ext cx="1735992" cy="2376264"/>
          </a:xfrm>
          <a:prstGeom prst="rect">
            <a:avLst/>
          </a:prstGeom>
        </p:spPr>
      </p:pic>
      <p:graphicFrame>
        <p:nvGraphicFramePr>
          <p:cNvPr id="3" name="Tablo 2"/>
          <p:cNvGraphicFramePr>
            <a:graphicFrameLocks noGrp="1"/>
          </p:cNvGraphicFramePr>
          <p:nvPr>
            <p:extLst>
              <p:ext uri="{D42A27DB-BD31-4B8C-83A1-F6EECF244321}">
                <p14:modId xmlns:p14="http://schemas.microsoft.com/office/powerpoint/2010/main" xmlns="" val="3117375355"/>
              </p:ext>
            </p:extLst>
          </p:nvPr>
        </p:nvGraphicFramePr>
        <p:xfrm>
          <a:off x="2051720" y="260652"/>
          <a:ext cx="6552729" cy="6264680"/>
        </p:xfrm>
        <a:graphic>
          <a:graphicData uri="http://schemas.openxmlformats.org/drawingml/2006/table">
            <a:tbl>
              <a:tblPr>
                <a:tableStyleId>{5C22544A-7EE6-4342-B048-85BDC9FD1C3A}</a:tableStyleId>
              </a:tblPr>
              <a:tblGrid>
                <a:gridCol w="1094163"/>
                <a:gridCol w="1094163"/>
                <a:gridCol w="1090080"/>
                <a:gridCol w="1090080"/>
                <a:gridCol w="1090080"/>
                <a:gridCol w="1094163"/>
              </a:tblGrid>
              <a:tr h="240949">
                <a:tc>
                  <a:txBody>
                    <a:bodyPr/>
                    <a:lstStyle/>
                    <a:p>
                      <a:pPr algn="ctr" fontAlgn="ctr"/>
                      <a:r>
                        <a:rPr lang="tr-TR" sz="800" b="1" u="none" strike="noStrike" dirty="0">
                          <a:solidFill>
                            <a:srgbClr val="FF0000"/>
                          </a:solidFill>
                          <a:effectLst/>
                        </a:rPr>
                        <a:t>ÖĞRENCİ SAYISI</a:t>
                      </a:r>
                      <a:endParaRPr lang="tr-TR" sz="800" b="1" i="0" u="none" strike="noStrike" dirty="0">
                        <a:solidFill>
                          <a:srgbClr val="FF0000"/>
                        </a:solidFill>
                        <a:effectLst/>
                        <a:latin typeface="Calibri"/>
                      </a:endParaRPr>
                    </a:p>
                  </a:txBody>
                  <a:tcPr marL="8700" marR="8700" marT="8700" marB="0" anchor="ctr"/>
                </a:tc>
                <a:tc>
                  <a:txBody>
                    <a:bodyPr/>
                    <a:lstStyle/>
                    <a:p>
                      <a:pPr algn="l" fontAlgn="ctr"/>
                      <a:r>
                        <a:rPr lang="tr-TR" sz="1200" b="1" i="0" u="none" strike="noStrike" dirty="0" smtClean="0">
                          <a:solidFill>
                            <a:srgbClr val="FF0000"/>
                          </a:solidFill>
                          <a:effectLst/>
                          <a:latin typeface="+mn-lt"/>
                        </a:rPr>
                        <a:t>30+</a:t>
                      </a:r>
                      <a:r>
                        <a:rPr lang="tr-TR" sz="1200" b="1" i="0" u="none" strike="noStrike" baseline="0" dirty="0" smtClean="0">
                          <a:solidFill>
                            <a:srgbClr val="FF0000"/>
                          </a:solidFill>
                          <a:effectLst/>
                          <a:latin typeface="+mn-lt"/>
                        </a:rPr>
                        <a:t> (32)</a:t>
                      </a:r>
                      <a:endParaRPr lang="tr-TR" sz="1200" b="1" i="0" u="none" strike="noStrike" dirty="0">
                        <a:solidFill>
                          <a:srgbClr val="FF0000"/>
                        </a:solidFill>
                        <a:effectLst/>
                        <a:latin typeface="Calibri"/>
                      </a:endParaRPr>
                    </a:p>
                  </a:txBody>
                  <a:tcPr marL="8700" marR="8700" marT="8700" marB="0" anchor="ctr"/>
                </a:tc>
                <a:tc gridSpan="2">
                  <a:txBody>
                    <a:bodyPr/>
                    <a:lstStyle/>
                    <a:p>
                      <a:pPr algn="l" fontAlgn="ctr"/>
                      <a:r>
                        <a:rPr lang="tr-TR" sz="1200" b="1" u="none" strike="noStrike">
                          <a:solidFill>
                            <a:srgbClr val="FF0000"/>
                          </a:solidFill>
                          <a:effectLst/>
                          <a:latin typeface="+mj-lt"/>
                        </a:rPr>
                        <a:t>NOT ARALIĞI</a:t>
                      </a:r>
                      <a:endParaRPr lang="tr-TR" sz="1200" b="1" i="0" u="none" strike="noStrike">
                        <a:solidFill>
                          <a:srgbClr val="FF0000"/>
                        </a:solidFill>
                        <a:effectLst/>
                        <a:latin typeface="+mj-lt"/>
                      </a:endParaRPr>
                    </a:p>
                  </a:txBody>
                  <a:tcPr marL="6017" marR="6017" marT="6017" marB="0" anchor="ctr"/>
                </a:tc>
                <a:tc hMerge="1">
                  <a:txBody>
                    <a:bodyPr/>
                    <a:lstStyle/>
                    <a:p>
                      <a:endParaRPr lang="tr-TR"/>
                    </a:p>
                  </a:txBody>
                  <a:tcPr/>
                </a:tc>
                <a:tc gridSpan="2">
                  <a:txBody>
                    <a:bodyPr/>
                    <a:lstStyle/>
                    <a:p>
                      <a:pPr algn="l" fontAlgn="ctr"/>
                      <a:r>
                        <a:rPr lang="tr-TR" sz="1200" b="1" u="none" strike="noStrike" dirty="0">
                          <a:solidFill>
                            <a:srgbClr val="FF0000"/>
                          </a:solidFill>
                          <a:effectLst/>
                          <a:latin typeface="+mj-lt"/>
                        </a:rPr>
                        <a:t>00,00-42,49</a:t>
                      </a:r>
                      <a:endParaRPr lang="tr-TR" sz="1200" b="1" i="0" u="none" strike="noStrike" dirty="0">
                        <a:solidFill>
                          <a:srgbClr val="FF0000"/>
                        </a:solidFill>
                        <a:effectLst/>
                        <a:latin typeface="+mj-lt"/>
                      </a:endParaRPr>
                    </a:p>
                  </a:txBody>
                  <a:tcPr marL="6017" marR="6017" marT="6017" marB="0" anchor="ctr"/>
                </a:tc>
                <a:tc hMerge="1">
                  <a:txBody>
                    <a:bodyPr/>
                    <a:lstStyle/>
                    <a:p>
                      <a:endParaRPr lang="tr-TR"/>
                    </a:p>
                  </a:txBody>
                  <a:tcPr/>
                </a:tc>
              </a:tr>
              <a:tr h="135662">
                <a:tc>
                  <a:txBody>
                    <a:bodyPr/>
                    <a:lstStyle/>
                    <a:p>
                      <a:pPr algn="l" fontAlgn="b"/>
                      <a:endParaRPr lang="tr-TR" sz="700" b="0" i="0" u="none" strike="noStrike">
                        <a:solidFill>
                          <a:srgbClr val="000000"/>
                        </a:solidFill>
                        <a:effectLst/>
                        <a:latin typeface="Calibri"/>
                      </a:endParaRPr>
                    </a:p>
                  </a:txBody>
                  <a:tcPr marL="6017" marR="6017" marT="6017" marB="0" anchor="b"/>
                </a:tc>
                <a:tc>
                  <a:txBody>
                    <a:bodyPr/>
                    <a:lstStyle/>
                    <a:p>
                      <a:pPr algn="l" fontAlgn="b"/>
                      <a:endParaRPr lang="tr-TR" sz="700" b="0" i="0" u="none" strike="noStrike" dirty="0">
                        <a:solidFill>
                          <a:srgbClr val="000000"/>
                        </a:solidFill>
                        <a:effectLst/>
                        <a:latin typeface="Calibri"/>
                      </a:endParaRPr>
                    </a:p>
                  </a:txBody>
                  <a:tcPr marL="6017" marR="6017" marT="6017" marB="0" anchor="b"/>
                </a:tc>
                <a:tc>
                  <a:txBody>
                    <a:bodyPr/>
                    <a:lstStyle/>
                    <a:p>
                      <a:pPr algn="l" fontAlgn="b"/>
                      <a:endParaRPr lang="tr-TR" sz="700" b="0" i="0" u="none" strike="noStrike">
                        <a:solidFill>
                          <a:srgbClr val="000000"/>
                        </a:solidFill>
                        <a:effectLst/>
                        <a:latin typeface="Calibri"/>
                      </a:endParaRPr>
                    </a:p>
                  </a:txBody>
                  <a:tcPr marL="6017" marR="6017" marT="6017" marB="0" anchor="b"/>
                </a:tc>
                <a:tc>
                  <a:txBody>
                    <a:bodyPr/>
                    <a:lstStyle/>
                    <a:p>
                      <a:pPr algn="l" fontAlgn="b"/>
                      <a:endParaRPr lang="tr-TR" sz="700" b="0" i="0" u="none" strike="noStrike">
                        <a:solidFill>
                          <a:srgbClr val="000000"/>
                        </a:solidFill>
                        <a:effectLst/>
                        <a:latin typeface="Calibri"/>
                      </a:endParaRPr>
                    </a:p>
                  </a:txBody>
                  <a:tcPr marL="6017" marR="6017" marT="6017" marB="0" anchor="b"/>
                </a:tc>
                <a:tc>
                  <a:txBody>
                    <a:bodyPr/>
                    <a:lstStyle/>
                    <a:p>
                      <a:pPr algn="l" fontAlgn="b"/>
                      <a:endParaRPr lang="tr-TR" sz="700" b="0" i="0" u="none" strike="noStrike">
                        <a:solidFill>
                          <a:srgbClr val="000000"/>
                        </a:solidFill>
                        <a:effectLst/>
                        <a:latin typeface="Calibri"/>
                      </a:endParaRPr>
                    </a:p>
                  </a:txBody>
                  <a:tcPr marL="6017" marR="6017" marT="6017" marB="0" anchor="b"/>
                </a:tc>
                <a:tc>
                  <a:txBody>
                    <a:bodyPr/>
                    <a:lstStyle/>
                    <a:p>
                      <a:pPr algn="l" fontAlgn="b"/>
                      <a:endParaRPr lang="tr-TR" sz="700" b="0" i="0" u="none" strike="noStrike">
                        <a:solidFill>
                          <a:srgbClr val="000000"/>
                        </a:solidFill>
                        <a:effectLst/>
                        <a:latin typeface="Calibri"/>
                      </a:endParaRPr>
                    </a:p>
                  </a:txBody>
                  <a:tcPr marL="6017" marR="6017" marT="6017" marB="0" anchor="b"/>
                </a:tc>
              </a:tr>
              <a:tr h="282429">
                <a:tc>
                  <a:txBody>
                    <a:bodyPr/>
                    <a:lstStyle/>
                    <a:p>
                      <a:pPr algn="ctr" fontAlgn="ctr"/>
                      <a:r>
                        <a:rPr lang="tr-TR" sz="500" u="none" strike="noStrike">
                          <a:effectLst/>
                        </a:rPr>
                        <a:t>HAM NOT</a:t>
                      </a:r>
                      <a:endParaRPr lang="tr-TR" sz="500" b="1" i="0" u="none" strike="noStrike">
                        <a:solidFill>
                          <a:srgbClr val="000000"/>
                        </a:solidFill>
                        <a:effectLst/>
                        <a:latin typeface="Calibri"/>
                      </a:endParaRPr>
                    </a:p>
                  </a:txBody>
                  <a:tcPr marL="6017" marR="6017" marT="6017" marB="0" anchor="ctr"/>
                </a:tc>
                <a:tc>
                  <a:txBody>
                    <a:bodyPr/>
                    <a:lstStyle/>
                    <a:p>
                      <a:pPr algn="ctr" fontAlgn="ctr"/>
                      <a:r>
                        <a:rPr lang="tr-TR" sz="500" u="none" strike="noStrike">
                          <a:effectLst/>
                        </a:rPr>
                        <a:t>Z</a:t>
                      </a:r>
                      <a:endParaRPr lang="tr-TR" sz="500" b="1" i="0" u="none" strike="noStrike">
                        <a:solidFill>
                          <a:srgbClr val="000000"/>
                        </a:solidFill>
                        <a:effectLst/>
                        <a:latin typeface="Calibri"/>
                      </a:endParaRPr>
                    </a:p>
                  </a:txBody>
                  <a:tcPr marL="6017" marR="6017" marT="6017" marB="0" anchor="ctr"/>
                </a:tc>
                <a:tc>
                  <a:txBody>
                    <a:bodyPr/>
                    <a:lstStyle/>
                    <a:p>
                      <a:pPr algn="ctr" fontAlgn="ctr"/>
                      <a:r>
                        <a:rPr lang="tr-TR" sz="500" u="none" strike="noStrike">
                          <a:effectLst/>
                        </a:rPr>
                        <a:t>T=(z*10)+50</a:t>
                      </a:r>
                      <a:endParaRPr lang="tr-TR" sz="500" b="1" i="0" u="none" strike="noStrike">
                        <a:solidFill>
                          <a:srgbClr val="000000"/>
                        </a:solidFill>
                        <a:effectLst/>
                        <a:latin typeface="Calibri"/>
                      </a:endParaRPr>
                    </a:p>
                  </a:txBody>
                  <a:tcPr marL="6017" marR="6017" marT="6017" marB="0" anchor="ctr"/>
                </a:tc>
                <a:tc>
                  <a:txBody>
                    <a:bodyPr/>
                    <a:lstStyle/>
                    <a:p>
                      <a:pPr algn="ctr" fontAlgn="ctr"/>
                      <a:r>
                        <a:rPr lang="tr-TR" sz="500" u="none" strike="noStrike">
                          <a:effectLst/>
                        </a:rPr>
                        <a:t>T Skor</a:t>
                      </a:r>
                      <a:endParaRPr lang="tr-TR" sz="500" b="1" i="0" u="none" strike="noStrike">
                        <a:solidFill>
                          <a:srgbClr val="000000"/>
                        </a:solidFill>
                        <a:effectLst/>
                        <a:latin typeface="Calibri"/>
                      </a:endParaRPr>
                    </a:p>
                  </a:txBody>
                  <a:tcPr marL="6017" marR="6017" marT="6017" marB="0" anchor="ctr"/>
                </a:tc>
                <a:tc>
                  <a:txBody>
                    <a:bodyPr/>
                    <a:lstStyle/>
                    <a:p>
                      <a:pPr algn="ctr" fontAlgn="ctr"/>
                      <a:r>
                        <a:rPr lang="tr-TR" sz="500" u="none" strike="noStrike">
                          <a:effectLst/>
                        </a:rPr>
                        <a:t>HARF NOTU</a:t>
                      </a:r>
                      <a:endParaRPr lang="tr-TR" sz="500" b="1" i="0" u="none" strike="noStrike">
                        <a:solidFill>
                          <a:srgbClr val="000000"/>
                        </a:solidFill>
                        <a:effectLst/>
                        <a:latin typeface="Calibri"/>
                      </a:endParaRPr>
                    </a:p>
                  </a:txBody>
                  <a:tcPr marL="6017" marR="6017" marT="6017" marB="0" anchor="ctr"/>
                </a:tc>
                <a:tc>
                  <a:txBody>
                    <a:bodyPr/>
                    <a:lstStyle/>
                    <a:p>
                      <a:pPr algn="ctr" fontAlgn="ctr"/>
                      <a:r>
                        <a:rPr lang="tr-TR" sz="500" u="none" strike="noStrike">
                          <a:effectLst/>
                        </a:rPr>
                        <a:t>DAĞILIM (ÖĞRENCI SAYISI)</a:t>
                      </a:r>
                      <a:endParaRPr lang="tr-TR" sz="500" b="1" i="0" u="none" strike="noStrike">
                        <a:solidFill>
                          <a:srgbClr val="000000"/>
                        </a:solidFill>
                        <a:effectLst/>
                        <a:latin typeface="Calibri"/>
                      </a:endParaRPr>
                    </a:p>
                  </a:txBody>
                  <a:tcPr marL="6017" marR="6017" marT="6017" marB="0" anchor="ctr"/>
                </a:tc>
              </a:tr>
              <a:tr h="154008">
                <a:tc>
                  <a:txBody>
                    <a:bodyPr/>
                    <a:lstStyle/>
                    <a:p>
                      <a:pPr algn="ctr" fontAlgn="ctr"/>
                      <a:r>
                        <a:rPr lang="tr-TR" sz="700" u="none" strike="noStrike">
                          <a:effectLst/>
                        </a:rPr>
                        <a:t>90,00</a:t>
                      </a:r>
                      <a:endParaRPr lang="tr-TR" sz="700" b="0" i="0" u="none" strike="noStrike">
                        <a:solidFill>
                          <a:srgbClr val="000000"/>
                        </a:solidFill>
                        <a:effectLst/>
                        <a:latin typeface="Calibri"/>
                      </a:endParaRPr>
                    </a:p>
                  </a:txBody>
                  <a:tcPr marL="6017" marR="6017" marT="6017" marB="0" anchor="ctr"/>
                </a:tc>
                <a:tc>
                  <a:txBody>
                    <a:bodyPr/>
                    <a:lstStyle/>
                    <a:p>
                      <a:pPr algn="r" fontAlgn="ctr"/>
                      <a:r>
                        <a:rPr lang="tr-TR" sz="700" u="none" strike="noStrike">
                          <a:effectLst/>
                        </a:rPr>
                        <a:t>3,16389</a:t>
                      </a:r>
                      <a:endParaRPr lang="tr-TR" sz="700" b="0" i="0" u="none" strike="noStrike">
                        <a:solidFill>
                          <a:srgbClr val="000000"/>
                        </a:solidFill>
                        <a:effectLst/>
                        <a:latin typeface="Calibri"/>
                      </a:endParaRPr>
                    </a:p>
                  </a:txBody>
                  <a:tcPr marL="6017" marR="6017" marT="6017" marB="0" anchor="ctr"/>
                </a:tc>
                <a:tc>
                  <a:txBody>
                    <a:bodyPr/>
                    <a:lstStyle/>
                    <a:p>
                      <a:pPr algn="r" fontAlgn="ctr"/>
                      <a:r>
                        <a:rPr lang="tr-TR" sz="700" u="none" strike="noStrike">
                          <a:effectLst/>
                        </a:rPr>
                        <a:t>81,63885338</a:t>
                      </a:r>
                      <a:endParaRPr lang="tr-TR" sz="700" b="0" i="0" u="none" strike="noStrike">
                        <a:solidFill>
                          <a:srgbClr val="000000"/>
                        </a:solidFill>
                        <a:effectLst/>
                        <a:latin typeface="Calibri"/>
                      </a:endParaRPr>
                    </a:p>
                  </a:txBody>
                  <a:tcPr marL="6017" marR="6017" marT="6017" marB="0" anchor="ctr"/>
                </a:tc>
                <a:tc>
                  <a:txBody>
                    <a:bodyPr/>
                    <a:lstStyle/>
                    <a:p>
                      <a:pPr algn="ctr" fontAlgn="ctr"/>
                      <a:r>
                        <a:rPr lang="tr-TR" sz="700" u="none" strike="noStrike">
                          <a:effectLst/>
                        </a:rPr>
                        <a:t>81,64</a:t>
                      </a:r>
                      <a:endParaRPr lang="tr-TR" sz="700" b="0" i="0" u="none" strike="noStrike">
                        <a:solidFill>
                          <a:srgbClr val="000000"/>
                        </a:solidFill>
                        <a:effectLst/>
                        <a:latin typeface="Calibri"/>
                      </a:endParaRPr>
                    </a:p>
                  </a:txBody>
                  <a:tcPr marL="6017" marR="6017" marT="6017" marB="0" anchor="ctr"/>
                </a:tc>
                <a:tc>
                  <a:txBody>
                    <a:bodyPr/>
                    <a:lstStyle/>
                    <a:p>
                      <a:pPr algn="ctr" fontAlgn="b"/>
                      <a:r>
                        <a:rPr lang="tr-TR" sz="700" u="none" strike="noStrike">
                          <a:effectLst/>
                        </a:rPr>
                        <a:t>AA</a:t>
                      </a:r>
                      <a:endParaRPr lang="tr-TR" sz="700" b="0" i="0" u="none" strike="noStrike">
                        <a:solidFill>
                          <a:srgbClr val="000000"/>
                        </a:solidFill>
                        <a:effectLst/>
                        <a:latin typeface="Calibri"/>
                      </a:endParaRPr>
                    </a:p>
                  </a:txBody>
                  <a:tcPr marL="6017" marR="6017" marT="6017" marB="0" anchor="b"/>
                </a:tc>
                <a:tc>
                  <a:txBody>
                    <a:bodyPr/>
                    <a:lstStyle/>
                    <a:p>
                      <a:pPr algn="ctr" fontAlgn="ctr"/>
                      <a:r>
                        <a:rPr lang="tr-TR" sz="800" u="none" strike="noStrike">
                          <a:effectLst/>
                        </a:rPr>
                        <a:t>1</a:t>
                      </a:r>
                      <a:endParaRPr lang="tr-TR" sz="800" b="1" i="0" u="none" strike="noStrike">
                        <a:solidFill>
                          <a:srgbClr val="000000"/>
                        </a:solidFill>
                        <a:effectLst/>
                        <a:latin typeface="Calibri"/>
                      </a:endParaRPr>
                    </a:p>
                  </a:txBody>
                  <a:tcPr marL="6017" marR="6017" marT="6017" marB="0" anchor="ctr"/>
                </a:tc>
              </a:tr>
              <a:tr h="154008">
                <a:tc>
                  <a:txBody>
                    <a:bodyPr/>
                    <a:lstStyle/>
                    <a:p>
                      <a:pPr algn="ctr" fontAlgn="ctr"/>
                      <a:r>
                        <a:rPr lang="tr-TR" sz="700" u="none" strike="noStrike">
                          <a:effectLst/>
                        </a:rPr>
                        <a:t>68,00</a:t>
                      </a:r>
                      <a:endParaRPr lang="tr-TR" sz="700" b="0" i="0" u="none" strike="noStrike">
                        <a:solidFill>
                          <a:srgbClr val="000000"/>
                        </a:solidFill>
                        <a:effectLst/>
                        <a:latin typeface="Calibri"/>
                      </a:endParaRPr>
                    </a:p>
                  </a:txBody>
                  <a:tcPr marL="6017" marR="6017" marT="6017" marB="0" anchor="ctr"/>
                </a:tc>
                <a:tc>
                  <a:txBody>
                    <a:bodyPr/>
                    <a:lstStyle/>
                    <a:p>
                      <a:pPr algn="r" fontAlgn="ctr"/>
                      <a:r>
                        <a:rPr lang="tr-TR" sz="700" u="none" strike="noStrike">
                          <a:effectLst/>
                        </a:rPr>
                        <a:t>1,82691</a:t>
                      </a:r>
                      <a:endParaRPr lang="tr-TR" sz="700" b="0" i="0" u="none" strike="noStrike">
                        <a:solidFill>
                          <a:srgbClr val="000000"/>
                        </a:solidFill>
                        <a:effectLst/>
                        <a:latin typeface="Calibri"/>
                      </a:endParaRPr>
                    </a:p>
                  </a:txBody>
                  <a:tcPr marL="6017" marR="6017" marT="6017" marB="0" anchor="ctr"/>
                </a:tc>
                <a:tc>
                  <a:txBody>
                    <a:bodyPr/>
                    <a:lstStyle/>
                    <a:p>
                      <a:pPr algn="r" fontAlgn="ctr"/>
                      <a:r>
                        <a:rPr lang="tr-TR" sz="700" u="none" strike="noStrike">
                          <a:effectLst/>
                        </a:rPr>
                        <a:t>68,26909337</a:t>
                      </a:r>
                      <a:endParaRPr lang="tr-TR" sz="700" b="0" i="0" u="none" strike="noStrike">
                        <a:solidFill>
                          <a:srgbClr val="000000"/>
                        </a:solidFill>
                        <a:effectLst/>
                        <a:latin typeface="Calibri"/>
                      </a:endParaRPr>
                    </a:p>
                  </a:txBody>
                  <a:tcPr marL="6017" marR="6017" marT="6017" marB="0" anchor="ctr"/>
                </a:tc>
                <a:tc>
                  <a:txBody>
                    <a:bodyPr/>
                    <a:lstStyle/>
                    <a:p>
                      <a:pPr algn="ctr" fontAlgn="ctr"/>
                      <a:r>
                        <a:rPr lang="tr-TR" sz="700" u="none" strike="noStrike">
                          <a:effectLst/>
                        </a:rPr>
                        <a:t>68,27</a:t>
                      </a:r>
                      <a:endParaRPr lang="tr-TR" sz="700" b="0" i="0" u="none" strike="noStrike">
                        <a:solidFill>
                          <a:srgbClr val="000000"/>
                        </a:solidFill>
                        <a:effectLst/>
                        <a:latin typeface="Calibri"/>
                      </a:endParaRPr>
                    </a:p>
                  </a:txBody>
                  <a:tcPr marL="6017" marR="6017" marT="6017" marB="0" anchor="ctr"/>
                </a:tc>
                <a:tc>
                  <a:txBody>
                    <a:bodyPr/>
                    <a:lstStyle/>
                    <a:p>
                      <a:pPr algn="ctr" fontAlgn="b"/>
                      <a:r>
                        <a:rPr lang="tr-TR" sz="700" u="none" strike="noStrike">
                          <a:effectLst/>
                        </a:rPr>
                        <a:t>BA</a:t>
                      </a:r>
                      <a:endParaRPr lang="tr-TR" sz="700" b="0" i="0" u="none" strike="noStrike">
                        <a:solidFill>
                          <a:srgbClr val="000000"/>
                        </a:solidFill>
                        <a:effectLst/>
                        <a:latin typeface="Calibri"/>
                      </a:endParaRPr>
                    </a:p>
                  </a:txBody>
                  <a:tcPr marL="6017" marR="6017" marT="6017" marB="0" anchor="b"/>
                </a:tc>
                <a:tc>
                  <a:txBody>
                    <a:bodyPr/>
                    <a:lstStyle/>
                    <a:p>
                      <a:pPr algn="ctr" fontAlgn="ctr"/>
                      <a:r>
                        <a:rPr lang="tr-TR" sz="800" u="none" strike="noStrike">
                          <a:effectLst/>
                        </a:rPr>
                        <a:t>1</a:t>
                      </a:r>
                      <a:endParaRPr lang="tr-TR" sz="800" b="1" i="0" u="none" strike="noStrike">
                        <a:solidFill>
                          <a:srgbClr val="000000"/>
                        </a:solidFill>
                        <a:effectLst/>
                        <a:latin typeface="Calibri"/>
                      </a:endParaRPr>
                    </a:p>
                  </a:txBody>
                  <a:tcPr marL="6017" marR="6017" marT="6017" marB="0" anchor="ctr"/>
                </a:tc>
              </a:tr>
              <a:tr h="154008">
                <a:tc>
                  <a:txBody>
                    <a:bodyPr/>
                    <a:lstStyle/>
                    <a:p>
                      <a:pPr algn="ctr" fontAlgn="ctr"/>
                      <a:r>
                        <a:rPr lang="tr-TR" sz="700" u="none" strike="noStrike">
                          <a:effectLst/>
                        </a:rPr>
                        <a:t>62,60</a:t>
                      </a:r>
                      <a:endParaRPr lang="tr-TR" sz="700" b="0" i="0" u="none" strike="noStrike">
                        <a:solidFill>
                          <a:srgbClr val="000000"/>
                        </a:solidFill>
                        <a:effectLst/>
                        <a:latin typeface="Calibri"/>
                      </a:endParaRPr>
                    </a:p>
                  </a:txBody>
                  <a:tcPr marL="6017" marR="6017" marT="6017" marB="0" anchor="ctr"/>
                </a:tc>
                <a:tc>
                  <a:txBody>
                    <a:bodyPr/>
                    <a:lstStyle/>
                    <a:p>
                      <a:pPr algn="r" fontAlgn="ctr"/>
                      <a:r>
                        <a:rPr lang="tr-TR" sz="700" u="none" strike="noStrike">
                          <a:effectLst/>
                        </a:rPr>
                        <a:t>1,49874</a:t>
                      </a:r>
                      <a:endParaRPr lang="tr-TR" sz="700" b="0" i="0" u="none" strike="noStrike">
                        <a:solidFill>
                          <a:srgbClr val="000000"/>
                        </a:solidFill>
                        <a:effectLst/>
                        <a:latin typeface="Calibri"/>
                      </a:endParaRPr>
                    </a:p>
                  </a:txBody>
                  <a:tcPr marL="6017" marR="6017" marT="6017" marB="0" anchor="ctr"/>
                </a:tc>
                <a:tc>
                  <a:txBody>
                    <a:bodyPr/>
                    <a:lstStyle/>
                    <a:p>
                      <a:pPr algn="r" fontAlgn="ctr"/>
                      <a:r>
                        <a:rPr lang="tr-TR" sz="700" u="none" strike="noStrike">
                          <a:effectLst/>
                        </a:rPr>
                        <a:t>64,98742501</a:t>
                      </a:r>
                      <a:endParaRPr lang="tr-TR" sz="700" b="0" i="0" u="none" strike="noStrike">
                        <a:solidFill>
                          <a:srgbClr val="000000"/>
                        </a:solidFill>
                        <a:effectLst/>
                        <a:latin typeface="Calibri"/>
                      </a:endParaRPr>
                    </a:p>
                  </a:txBody>
                  <a:tcPr marL="6017" marR="6017" marT="6017" marB="0" anchor="ctr"/>
                </a:tc>
                <a:tc>
                  <a:txBody>
                    <a:bodyPr/>
                    <a:lstStyle/>
                    <a:p>
                      <a:pPr algn="ctr" fontAlgn="ctr"/>
                      <a:r>
                        <a:rPr lang="tr-TR" sz="700" u="none" strike="noStrike">
                          <a:effectLst/>
                        </a:rPr>
                        <a:t>64,99</a:t>
                      </a:r>
                      <a:endParaRPr lang="tr-TR" sz="700" b="0" i="0" u="none" strike="noStrike">
                        <a:solidFill>
                          <a:srgbClr val="000000"/>
                        </a:solidFill>
                        <a:effectLst/>
                        <a:latin typeface="Calibri"/>
                      </a:endParaRPr>
                    </a:p>
                  </a:txBody>
                  <a:tcPr marL="6017" marR="6017" marT="6017" marB="0" anchor="ctr"/>
                </a:tc>
                <a:tc>
                  <a:txBody>
                    <a:bodyPr/>
                    <a:lstStyle/>
                    <a:p>
                      <a:pPr algn="ctr" fontAlgn="b"/>
                      <a:r>
                        <a:rPr lang="tr-TR" sz="700" u="none" strike="noStrike">
                          <a:effectLst/>
                        </a:rPr>
                        <a:t>BB</a:t>
                      </a:r>
                      <a:endParaRPr lang="tr-TR" sz="700" b="0" i="0" u="none" strike="noStrike">
                        <a:solidFill>
                          <a:srgbClr val="000000"/>
                        </a:solidFill>
                        <a:effectLst/>
                        <a:latin typeface="Calibri"/>
                      </a:endParaRPr>
                    </a:p>
                  </a:txBody>
                  <a:tcPr marL="6017" marR="6017" marT="6017" marB="0" anchor="b"/>
                </a:tc>
                <a:tc>
                  <a:txBody>
                    <a:bodyPr/>
                    <a:lstStyle/>
                    <a:p>
                      <a:pPr algn="ctr" fontAlgn="ctr"/>
                      <a:r>
                        <a:rPr lang="tr-TR" sz="800" u="none" strike="noStrike">
                          <a:effectLst/>
                        </a:rPr>
                        <a:t>3</a:t>
                      </a:r>
                      <a:endParaRPr lang="tr-TR" sz="800" b="1" i="0" u="none" strike="noStrike">
                        <a:solidFill>
                          <a:srgbClr val="000000"/>
                        </a:solidFill>
                        <a:effectLst/>
                        <a:latin typeface="Calibri"/>
                      </a:endParaRPr>
                    </a:p>
                  </a:txBody>
                  <a:tcPr marL="6017" marR="6017" marT="6017" marB="0" anchor="ctr"/>
                </a:tc>
              </a:tr>
              <a:tr h="154008">
                <a:tc>
                  <a:txBody>
                    <a:bodyPr/>
                    <a:lstStyle/>
                    <a:p>
                      <a:pPr algn="ctr" fontAlgn="ctr"/>
                      <a:r>
                        <a:rPr lang="tr-TR" sz="700" u="none" strike="noStrike">
                          <a:effectLst/>
                        </a:rPr>
                        <a:t>56,70</a:t>
                      </a:r>
                      <a:endParaRPr lang="tr-TR" sz="700" b="0" i="0" u="none" strike="noStrike">
                        <a:solidFill>
                          <a:srgbClr val="000000"/>
                        </a:solidFill>
                        <a:effectLst/>
                        <a:latin typeface="Calibri"/>
                      </a:endParaRPr>
                    </a:p>
                  </a:txBody>
                  <a:tcPr marL="6017" marR="6017" marT="6017" marB="0" anchor="ctr"/>
                </a:tc>
                <a:tc>
                  <a:txBody>
                    <a:bodyPr/>
                    <a:lstStyle/>
                    <a:p>
                      <a:pPr algn="r" fontAlgn="ctr"/>
                      <a:r>
                        <a:rPr lang="tr-TR" sz="700" u="none" strike="noStrike">
                          <a:effectLst/>
                        </a:rPr>
                        <a:t>1,14019</a:t>
                      </a:r>
                      <a:endParaRPr lang="tr-TR" sz="700" b="0" i="0" u="none" strike="noStrike">
                        <a:solidFill>
                          <a:srgbClr val="000000"/>
                        </a:solidFill>
                        <a:effectLst/>
                        <a:latin typeface="Calibri"/>
                      </a:endParaRPr>
                    </a:p>
                  </a:txBody>
                  <a:tcPr marL="6017" marR="6017" marT="6017" marB="0" anchor="ctr"/>
                </a:tc>
                <a:tc>
                  <a:txBody>
                    <a:bodyPr/>
                    <a:lstStyle/>
                    <a:p>
                      <a:pPr algn="r" fontAlgn="ctr"/>
                      <a:r>
                        <a:rPr lang="tr-TR" sz="700" u="none" strike="noStrike">
                          <a:effectLst/>
                        </a:rPr>
                        <a:t>61,40189846</a:t>
                      </a:r>
                      <a:endParaRPr lang="tr-TR" sz="700" b="0" i="0" u="none" strike="noStrike">
                        <a:solidFill>
                          <a:srgbClr val="000000"/>
                        </a:solidFill>
                        <a:effectLst/>
                        <a:latin typeface="Calibri"/>
                      </a:endParaRPr>
                    </a:p>
                  </a:txBody>
                  <a:tcPr marL="6017" marR="6017" marT="6017" marB="0" anchor="ctr"/>
                </a:tc>
                <a:tc>
                  <a:txBody>
                    <a:bodyPr/>
                    <a:lstStyle/>
                    <a:p>
                      <a:pPr algn="ctr" fontAlgn="ctr"/>
                      <a:r>
                        <a:rPr lang="tr-TR" sz="700" u="none" strike="noStrike">
                          <a:effectLst/>
                        </a:rPr>
                        <a:t>61,40</a:t>
                      </a:r>
                      <a:endParaRPr lang="tr-TR" sz="700" b="0" i="0" u="none" strike="noStrike">
                        <a:solidFill>
                          <a:srgbClr val="000000"/>
                        </a:solidFill>
                        <a:effectLst/>
                        <a:latin typeface="Calibri"/>
                      </a:endParaRPr>
                    </a:p>
                  </a:txBody>
                  <a:tcPr marL="6017" marR="6017" marT="6017" marB="0" anchor="ctr"/>
                </a:tc>
                <a:tc>
                  <a:txBody>
                    <a:bodyPr/>
                    <a:lstStyle/>
                    <a:p>
                      <a:pPr algn="ctr" fontAlgn="b"/>
                      <a:r>
                        <a:rPr lang="tr-TR" sz="700" u="none" strike="noStrike">
                          <a:effectLst/>
                        </a:rPr>
                        <a:t>BB</a:t>
                      </a:r>
                      <a:endParaRPr lang="tr-TR" sz="700" b="0" i="0" u="none" strike="noStrike">
                        <a:solidFill>
                          <a:srgbClr val="000000"/>
                        </a:solidFill>
                        <a:effectLst/>
                        <a:latin typeface="Calibri"/>
                      </a:endParaRPr>
                    </a:p>
                  </a:txBody>
                  <a:tcPr marL="6017" marR="6017" marT="6017" marB="0" anchor="b"/>
                </a:tc>
                <a:tc>
                  <a:txBody>
                    <a:bodyPr/>
                    <a:lstStyle/>
                    <a:p>
                      <a:pPr algn="ctr" fontAlgn="ctr"/>
                      <a:endParaRPr lang="tr-TR" sz="800" b="1" i="0" u="none" strike="noStrike">
                        <a:solidFill>
                          <a:srgbClr val="000000"/>
                        </a:solidFill>
                        <a:effectLst/>
                        <a:latin typeface="Calibri"/>
                      </a:endParaRPr>
                    </a:p>
                  </a:txBody>
                  <a:tcPr marL="6017" marR="6017" marT="6017" marB="0" anchor="ctr"/>
                </a:tc>
              </a:tr>
              <a:tr h="154008">
                <a:tc>
                  <a:txBody>
                    <a:bodyPr/>
                    <a:lstStyle/>
                    <a:p>
                      <a:pPr algn="ctr" fontAlgn="ctr"/>
                      <a:r>
                        <a:rPr lang="tr-TR" sz="700" u="none" strike="noStrike">
                          <a:effectLst/>
                        </a:rPr>
                        <a:t>56,40</a:t>
                      </a:r>
                      <a:endParaRPr lang="tr-TR" sz="700" b="0" i="0" u="none" strike="noStrike">
                        <a:solidFill>
                          <a:srgbClr val="000000"/>
                        </a:solidFill>
                        <a:effectLst/>
                        <a:latin typeface="Calibri"/>
                      </a:endParaRPr>
                    </a:p>
                  </a:txBody>
                  <a:tcPr marL="6017" marR="6017" marT="6017" marB="0" anchor="ctr"/>
                </a:tc>
                <a:tc>
                  <a:txBody>
                    <a:bodyPr/>
                    <a:lstStyle/>
                    <a:p>
                      <a:pPr algn="r" fontAlgn="ctr"/>
                      <a:r>
                        <a:rPr lang="tr-TR" sz="700" u="none" strike="noStrike">
                          <a:effectLst/>
                        </a:rPr>
                        <a:t>1,12196</a:t>
                      </a:r>
                      <a:endParaRPr lang="tr-TR" sz="700" b="0" i="0" u="none" strike="noStrike">
                        <a:solidFill>
                          <a:srgbClr val="000000"/>
                        </a:solidFill>
                        <a:effectLst/>
                        <a:latin typeface="Calibri"/>
                      </a:endParaRPr>
                    </a:p>
                  </a:txBody>
                  <a:tcPr marL="6017" marR="6017" marT="6017" marB="0" anchor="ctr"/>
                </a:tc>
                <a:tc>
                  <a:txBody>
                    <a:bodyPr/>
                    <a:lstStyle/>
                    <a:p>
                      <a:pPr algn="r" fontAlgn="ctr"/>
                      <a:r>
                        <a:rPr lang="tr-TR" sz="700" u="none" strike="noStrike">
                          <a:effectLst/>
                        </a:rPr>
                        <a:t>61,21958355</a:t>
                      </a:r>
                      <a:endParaRPr lang="tr-TR" sz="700" b="0" i="0" u="none" strike="noStrike">
                        <a:solidFill>
                          <a:srgbClr val="000000"/>
                        </a:solidFill>
                        <a:effectLst/>
                        <a:latin typeface="Calibri"/>
                      </a:endParaRPr>
                    </a:p>
                  </a:txBody>
                  <a:tcPr marL="6017" marR="6017" marT="6017" marB="0" anchor="ctr"/>
                </a:tc>
                <a:tc>
                  <a:txBody>
                    <a:bodyPr/>
                    <a:lstStyle/>
                    <a:p>
                      <a:pPr algn="ctr" fontAlgn="ctr"/>
                      <a:r>
                        <a:rPr lang="tr-TR" sz="700" u="none" strike="noStrike">
                          <a:effectLst/>
                        </a:rPr>
                        <a:t>61,22</a:t>
                      </a:r>
                      <a:endParaRPr lang="tr-TR" sz="700" b="0" i="0" u="none" strike="noStrike">
                        <a:solidFill>
                          <a:srgbClr val="000000"/>
                        </a:solidFill>
                        <a:effectLst/>
                        <a:latin typeface="Calibri"/>
                      </a:endParaRPr>
                    </a:p>
                  </a:txBody>
                  <a:tcPr marL="6017" marR="6017" marT="6017" marB="0" anchor="ctr"/>
                </a:tc>
                <a:tc>
                  <a:txBody>
                    <a:bodyPr/>
                    <a:lstStyle/>
                    <a:p>
                      <a:pPr algn="ctr" fontAlgn="b"/>
                      <a:r>
                        <a:rPr lang="tr-TR" sz="700" u="none" strike="noStrike">
                          <a:effectLst/>
                        </a:rPr>
                        <a:t>BB</a:t>
                      </a:r>
                      <a:endParaRPr lang="tr-TR" sz="700" b="0" i="0" u="none" strike="noStrike">
                        <a:solidFill>
                          <a:srgbClr val="000000"/>
                        </a:solidFill>
                        <a:effectLst/>
                        <a:latin typeface="Calibri"/>
                      </a:endParaRPr>
                    </a:p>
                  </a:txBody>
                  <a:tcPr marL="6017" marR="6017" marT="6017" marB="0" anchor="b"/>
                </a:tc>
                <a:tc>
                  <a:txBody>
                    <a:bodyPr/>
                    <a:lstStyle/>
                    <a:p>
                      <a:pPr algn="ctr" fontAlgn="ctr"/>
                      <a:endParaRPr lang="tr-TR" sz="800" b="1" i="0" u="none" strike="noStrike">
                        <a:solidFill>
                          <a:srgbClr val="000000"/>
                        </a:solidFill>
                        <a:effectLst/>
                        <a:latin typeface="Calibri"/>
                      </a:endParaRPr>
                    </a:p>
                  </a:txBody>
                  <a:tcPr marL="6017" marR="6017" marT="6017" marB="0" anchor="ctr"/>
                </a:tc>
              </a:tr>
              <a:tr h="154008">
                <a:tc>
                  <a:txBody>
                    <a:bodyPr/>
                    <a:lstStyle/>
                    <a:p>
                      <a:pPr algn="ctr" fontAlgn="ctr"/>
                      <a:r>
                        <a:rPr lang="tr-TR" sz="700" u="none" strike="noStrike">
                          <a:effectLst/>
                        </a:rPr>
                        <a:t>54,00</a:t>
                      </a:r>
                      <a:endParaRPr lang="tr-TR" sz="700" b="0" i="0" u="none" strike="noStrike">
                        <a:solidFill>
                          <a:srgbClr val="000000"/>
                        </a:solidFill>
                        <a:effectLst/>
                        <a:latin typeface="Calibri"/>
                      </a:endParaRPr>
                    </a:p>
                  </a:txBody>
                  <a:tcPr marL="6017" marR="6017" marT="6017" marB="0" anchor="ctr"/>
                </a:tc>
                <a:tc>
                  <a:txBody>
                    <a:bodyPr/>
                    <a:lstStyle/>
                    <a:p>
                      <a:pPr algn="r" fontAlgn="ctr"/>
                      <a:r>
                        <a:rPr lang="tr-TR" sz="700" u="none" strike="noStrike">
                          <a:effectLst/>
                        </a:rPr>
                        <a:t>0,97611</a:t>
                      </a:r>
                      <a:endParaRPr lang="tr-TR" sz="700" b="0" i="0" u="none" strike="noStrike">
                        <a:solidFill>
                          <a:srgbClr val="000000"/>
                        </a:solidFill>
                        <a:effectLst/>
                        <a:latin typeface="Calibri"/>
                      </a:endParaRPr>
                    </a:p>
                  </a:txBody>
                  <a:tcPr marL="6017" marR="6017" marT="6017" marB="0" anchor="ctr"/>
                </a:tc>
                <a:tc>
                  <a:txBody>
                    <a:bodyPr/>
                    <a:lstStyle/>
                    <a:p>
                      <a:pPr algn="r" fontAlgn="ctr"/>
                      <a:r>
                        <a:rPr lang="tr-TR" sz="700" u="none" strike="noStrike">
                          <a:effectLst/>
                        </a:rPr>
                        <a:t>59,76106427</a:t>
                      </a:r>
                      <a:endParaRPr lang="tr-TR" sz="700" b="0" i="0" u="none" strike="noStrike">
                        <a:solidFill>
                          <a:srgbClr val="000000"/>
                        </a:solidFill>
                        <a:effectLst/>
                        <a:latin typeface="Calibri"/>
                      </a:endParaRPr>
                    </a:p>
                  </a:txBody>
                  <a:tcPr marL="6017" marR="6017" marT="6017" marB="0" anchor="ctr"/>
                </a:tc>
                <a:tc>
                  <a:txBody>
                    <a:bodyPr/>
                    <a:lstStyle/>
                    <a:p>
                      <a:pPr algn="ctr" fontAlgn="ctr"/>
                      <a:r>
                        <a:rPr lang="tr-TR" sz="700" u="none" strike="noStrike">
                          <a:effectLst/>
                        </a:rPr>
                        <a:t>59,76</a:t>
                      </a:r>
                      <a:endParaRPr lang="tr-TR" sz="700" b="0" i="0" u="none" strike="noStrike">
                        <a:solidFill>
                          <a:srgbClr val="000000"/>
                        </a:solidFill>
                        <a:effectLst/>
                        <a:latin typeface="Calibri"/>
                      </a:endParaRPr>
                    </a:p>
                  </a:txBody>
                  <a:tcPr marL="6017" marR="6017" marT="6017" marB="0" anchor="ctr"/>
                </a:tc>
                <a:tc>
                  <a:txBody>
                    <a:bodyPr/>
                    <a:lstStyle/>
                    <a:p>
                      <a:pPr algn="ctr" fontAlgn="b"/>
                      <a:r>
                        <a:rPr lang="tr-TR" sz="700" u="none" strike="noStrike">
                          <a:effectLst/>
                        </a:rPr>
                        <a:t>CB</a:t>
                      </a:r>
                      <a:endParaRPr lang="tr-TR" sz="700" b="0" i="0" u="none" strike="noStrike">
                        <a:solidFill>
                          <a:srgbClr val="000000"/>
                        </a:solidFill>
                        <a:effectLst/>
                        <a:latin typeface="Calibri"/>
                      </a:endParaRPr>
                    </a:p>
                  </a:txBody>
                  <a:tcPr marL="6017" marR="6017" marT="6017" marB="0" anchor="b"/>
                </a:tc>
                <a:tc>
                  <a:txBody>
                    <a:bodyPr/>
                    <a:lstStyle/>
                    <a:p>
                      <a:pPr algn="ctr" fontAlgn="ctr"/>
                      <a:r>
                        <a:rPr lang="tr-TR" sz="800" u="none" strike="noStrike">
                          <a:effectLst/>
                        </a:rPr>
                        <a:t>2</a:t>
                      </a:r>
                      <a:endParaRPr lang="tr-TR" sz="800" b="1" i="0" u="none" strike="noStrike">
                        <a:solidFill>
                          <a:srgbClr val="000000"/>
                        </a:solidFill>
                        <a:effectLst/>
                        <a:latin typeface="Calibri"/>
                      </a:endParaRPr>
                    </a:p>
                  </a:txBody>
                  <a:tcPr marL="6017" marR="6017" marT="6017" marB="0" anchor="ctr"/>
                </a:tc>
              </a:tr>
              <a:tr h="154008">
                <a:tc>
                  <a:txBody>
                    <a:bodyPr/>
                    <a:lstStyle/>
                    <a:p>
                      <a:pPr algn="ctr" fontAlgn="ctr"/>
                      <a:r>
                        <a:rPr lang="tr-TR" sz="700" u="none" strike="noStrike">
                          <a:effectLst/>
                        </a:rPr>
                        <a:t>52,40</a:t>
                      </a:r>
                      <a:endParaRPr lang="tr-TR" sz="700" b="0" i="0" u="none" strike="noStrike">
                        <a:solidFill>
                          <a:srgbClr val="000000"/>
                        </a:solidFill>
                        <a:effectLst/>
                        <a:latin typeface="Calibri"/>
                      </a:endParaRPr>
                    </a:p>
                  </a:txBody>
                  <a:tcPr marL="6017" marR="6017" marT="6017" marB="0" anchor="ctr"/>
                </a:tc>
                <a:tc>
                  <a:txBody>
                    <a:bodyPr/>
                    <a:lstStyle/>
                    <a:p>
                      <a:pPr algn="r" fontAlgn="ctr"/>
                      <a:r>
                        <a:rPr lang="tr-TR" sz="700" u="none" strike="noStrike">
                          <a:effectLst/>
                        </a:rPr>
                        <a:t>0,87887</a:t>
                      </a:r>
                      <a:endParaRPr lang="tr-TR" sz="700" b="0" i="0" u="none" strike="noStrike">
                        <a:solidFill>
                          <a:srgbClr val="000000"/>
                        </a:solidFill>
                        <a:effectLst/>
                        <a:latin typeface="Calibri"/>
                      </a:endParaRPr>
                    </a:p>
                  </a:txBody>
                  <a:tcPr marL="6017" marR="6017" marT="6017" marB="0" anchor="ctr"/>
                </a:tc>
                <a:tc>
                  <a:txBody>
                    <a:bodyPr/>
                    <a:lstStyle/>
                    <a:p>
                      <a:pPr algn="r" fontAlgn="ctr"/>
                      <a:r>
                        <a:rPr lang="tr-TR" sz="700" u="none" strike="noStrike">
                          <a:effectLst/>
                        </a:rPr>
                        <a:t>58,78871809</a:t>
                      </a:r>
                      <a:endParaRPr lang="tr-TR" sz="700" b="0" i="0" u="none" strike="noStrike">
                        <a:solidFill>
                          <a:srgbClr val="000000"/>
                        </a:solidFill>
                        <a:effectLst/>
                        <a:latin typeface="Calibri"/>
                      </a:endParaRPr>
                    </a:p>
                  </a:txBody>
                  <a:tcPr marL="6017" marR="6017" marT="6017" marB="0" anchor="ctr"/>
                </a:tc>
                <a:tc>
                  <a:txBody>
                    <a:bodyPr/>
                    <a:lstStyle/>
                    <a:p>
                      <a:pPr algn="ctr" fontAlgn="ctr"/>
                      <a:r>
                        <a:rPr lang="tr-TR" sz="700" u="none" strike="noStrike">
                          <a:effectLst/>
                        </a:rPr>
                        <a:t>58,79</a:t>
                      </a:r>
                      <a:endParaRPr lang="tr-TR" sz="700" b="0" i="0" u="none" strike="noStrike">
                        <a:solidFill>
                          <a:srgbClr val="000000"/>
                        </a:solidFill>
                        <a:effectLst/>
                        <a:latin typeface="Calibri"/>
                      </a:endParaRPr>
                    </a:p>
                  </a:txBody>
                  <a:tcPr marL="6017" marR="6017" marT="6017" marB="0" anchor="ctr"/>
                </a:tc>
                <a:tc>
                  <a:txBody>
                    <a:bodyPr/>
                    <a:lstStyle/>
                    <a:p>
                      <a:pPr algn="ctr" fontAlgn="b"/>
                      <a:r>
                        <a:rPr lang="tr-TR" sz="700" u="none" strike="noStrike">
                          <a:effectLst/>
                        </a:rPr>
                        <a:t>CB</a:t>
                      </a:r>
                      <a:endParaRPr lang="tr-TR" sz="700" b="0" i="0" u="none" strike="noStrike">
                        <a:solidFill>
                          <a:srgbClr val="000000"/>
                        </a:solidFill>
                        <a:effectLst/>
                        <a:latin typeface="Calibri"/>
                      </a:endParaRPr>
                    </a:p>
                  </a:txBody>
                  <a:tcPr marL="6017" marR="6017" marT="6017" marB="0" anchor="b"/>
                </a:tc>
                <a:tc>
                  <a:txBody>
                    <a:bodyPr/>
                    <a:lstStyle/>
                    <a:p>
                      <a:pPr algn="ctr" fontAlgn="ctr"/>
                      <a:endParaRPr lang="tr-TR" sz="800" b="1" i="0" u="none" strike="noStrike">
                        <a:solidFill>
                          <a:srgbClr val="000000"/>
                        </a:solidFill>
                        <a:effectLst/>
                        <a:latin typeface="Calibri"/>
                      </a:endParaRPr>
                    </a:p>
                  </a:txBody>
                  <a:tcPr marL="6017" marR="6017" marT="6017" marB="0" anchor="ctr"/>
                </a:tc>
              </a:tr>
              <a:tr h="154008">
                <a:tc>
                  <a:txBody>
                    <a:bodyPr/>
                    <a:lstStyle/>
                    <a:p>
                      <a:pPr algn="ctr" fontAlgn="ctr"/>
                      <a:r>
                        <a:rPr lang="tr-TR" sz="700" u="none" strike="noStrike">
                          <a:effectLst/>
                        </a:rPr>
                        <a:t>42,50</a:t>
                      </a:r>
                      <a:endParaRPr lang="tr-TR" sz="700" b="0" i="0" u="none" strike="noStrike">
                        <a:solidFill>
                          <a:srgbClr val="000000"/>
                        </a:solidFill>
                        <a:effectLst/>
                        <a:latin typeface="Calibri"/>
                      </a:endParaRPr>
                    </a:p>
                  </a:txBody>
                  <a:tcPr marL="6017" marR="6017" marT="6017" marB="0" anchor="ctr"/>
                </a:tc>
                <a:tc>
                  <a:txBody>
                    <a:bodyPr/>
                    <a:lstStyle/>
                    <a:p>
                      <a:pPr algn="r" fontAlgn="ctr"/>
                      <a:r>
                        <a:rPr lang="tr-TR" sz="700" u="none" strike="noStrike">
                          <a:effectLst/>
                        </a:rPr>
                        <a:t>0,27723</a:t>
                      </a:r>
                      <a:endParaRPr lang="tr-TR" sz="700" b="0" i="0" u="none" strike="noStrike">
                        <a:solidFill>
                          <a:srgbClr val="000000"/>
                        </a:solidFill>
                        <a:effectLst/>
                        <a:latin typeface="Calibri"/>
                      </a:endParaRPr>
                    </a:p>
                  </a:txBody>
                  <a:tcPr marL="6017" marR="6017" marT="6017" marB="0" anchor="ctr"/>
                </a:tc>
                <a:tc>
                  <a:txBody>
                    <a:bodyPr/>
                    <a:lstStyle/>
                    <a:p>
                      <a:pPr algn="r" fontAlgn="ctr"/>
                      <a:r>
                        <a:rPr lang="tr-TR" sz="700" u="none" strike="noStrike">
                          <a:effectLst/>
                        </a:rPr>
                        <a:t>52,77232609</a:t>
                      </a:r>
                      <a:endParaRPr lang="tr-TR" sz="700" b="0" i="0" u="none" strike="noStrike">
                        <a:solidFill>
                          <a:srgbClr val="000000"/>
                        </a:solidFill>
                        <a:effectLst/>
                        <a:latin typeface="Calibri"/>
                      </a:endParaRPr>
                    </a:p>
                  </a:txBody>
                  <a:tcPr marL="6017" marR="6017" marT="6017" marB="0" anchor="ctr"/>
                </a:tc>
                <a:tc>
                  <a:txBody>
                    <a:bodyPr/>
                    <a:lstStyle/>
                    <a:p>
                      <a:pPr algn="ctr" fontAlgn="ctr"/>
                      <a:r>
                        <a:rPr lang="tr-TR" sz="700" u="none" strike="noStrike">
                          <a:effectLst/>
                        </a:rPr>
                        <a:t>52,77</a:t>
                      </a:r>
                      <a:endParaRPr lang="tr-TR" sz="700" b="0" i="0" u="none" strike="noStrike">
                        <a:solidFill>
                          <a:srgbClr val="000000"/>
                        </a:solidFill>
                        <a:effectLst/>
                        <a:latin typeface="Calibri"/>
                      </a:endParaRPr>
                    </a:p>
                  </a:txBody>
                  <a:tcPr marL="6017" marR="6017" marT="6017" marB="0" anchor="ctr"/>
                </a:tc>
                <a:tc>
                  <a:txBody>
                    <a:bodyPr/>
                    <a:lstStyle/>
                    <a:p>
                      <a:pPr algn="ctr" fontAlgn="b"/>
                      <a:r>
                        <a:rPr lang="tr-TR" sz="700" u="none" strike="noStrike">
                          <a:effectLst/>
                        </a:rPr>
                        <a:t>CC</a:t>
                      </a:r>
                      <a:endParaRPr lang="tr-TR" sz="700" b="0" i="0" u="none" strike="noStrike">
                        <a:solidFill>
                          <a:srgbClr val="000000"/>
                        </a:solidFill>
                        <a:effectLst/>
                        <a:latin typeface="Calibri"/>
                      </a:endParaRPr>
                    </a:p>
                  </a:txBody>
                  <a:tcPr marL="6017" marR="6017" marT="6017" marB="0" anchor="b"/>
                </a:tc>
                <a:tc>
                  <a:txBody>
                    <a:bodyPr/>
                    <a:lstStyle/>
                    <a:p>
                      <a:pPr algn="ctr" fontAlgn="ctr"/>
                      <a:r>
                        <a:rPr lang="tr-TR" sz="800" u="none" strike="noStrike">
                          <a:effectLst/>
                        </a:rPr>
                        <a:t>5</a:t>
                      </a:r>
                      <a:endParaRPr lang="tr-TR" sz="800" b="1" i="0" u="none" strike="noStrike">
                        <a:solidFill>
                          <a:srgbClr val="000000"/>
                        </a:solidFill>
                        <a:effectLst/>
                        <a:latin typeface="Calibri"/>
                      </a:endParaRPr>
                    </a:p>
                  </a:txBody>
                  <a:tcPr marL="6017" marR="6017" marT="6017" marB="0" anchor="ctr"/>
                </a:tc>
              </a:tr>
              <a:tr h="154008">
                <a:tc>
                  <a:txBody>
                    <a:bodyPr/>
                    <a:lstStyle/>
                    <a:p>
                      <a:pPr algn="ctr" fontAlgn="ctr"/>
                      <a:r>
                        <a:rPr lang="tr-TR" sz="700" u="none" strike="noStrike">
                          <a:effectLst/>
                        </a:rPr>
                        <a:t>42,00</a:t>
                      </a:r>
                      <a:endParaRPr lang="tr-TR" sz="700" b="0" i="0" u="none" strike="noStrike">
                        <a:solidFill>
                          <a:srgbClr val="000000"/>
                        </a:solidFill>
                        <a:effectLst/>
                        <a:latin typeface="Calibri"/>
                      </a:endParaRPr>
                    </a:p>
                  </a:txBody>
                  <a:tcPr marL="6017" marR="6017" marT="6017" marB="0" anchor="ctr"/>
                </a:tc>
                <a:tc>
                  <a:txBody>
                    <a:bodyPr/>
                    <a:lstStyle/>
                    <a:p>
                      <a:pPr algn="r" fontAlgn="ctr"/>
                      <a:r>
                        <a:rPr lang="tr-TR" sz="700" u="none" strike="noStrike">
                          <a:effectLst/>
                        </a:rPr>
                        <a:t>0,24685</a:t>
                      </a:r>
                      <a:endParaRPr lang="tr-TR" sz="700" b="0" i="0" u="none" strike="noStrike">
                        <a:solidFill>
                          <a:srgbClr val="000000"/>
                        </a:solidFill>
                        <a:effectLst/>
                        <a:latin typeface="Calibri"/>
                      </a:endParaRPr>
                    </a:p>
                  </a:txBody>
                  <a:tcPr marL="6017" marR="6017" marT="6017" marB="0" anchor="ctr"/>
                </a:tc>
                <a:tc>
                  <a:txBody>
                    <a:bodyPr/>
                    <a:lstStyle/>
                    <a:p>
                      <a:pPr algn="r" fontAlgn="ctr"/>
                      <a:r>
                        <a:rPr lang="tr-TR" sz="700" u="none" strike="noStrike">
                          <a:effectLst/>
                        </a:rPr>
                        <a:t>52,46846791</a:t>
                      </a:r>
                      <a:endParaRPr lang="tr-TR" sz="700" b="0" i="0" u="none" strike="noStrike">
                        <a:solidFill>
                          <a:srgbClr val="000000"/>
                        </a:solidFill>
                        <a:effectLst/>
                        <a:latin typeface="Calibri"/>
                      </a:endParaRPr>
                    </a:p>
                  </a:txBody>
                  <a:tcPr marL="6017" marR="6017" marT="6017" marB="0" anchor="ctr"/>
                </a:tc>
                <a:tc>
                  <a:txBody>
                    <a:bodyPr/>
                    <a:lstStyle/>
                    <a:p>
                      <a:pPr algn="ctr" fontAlgn="ctr"/>
                      <a:r>
                        <a:rPr lang="tr-TR" sz="700" u="none" strike="noStrike">
                          <a:effectLst/>
                        </a:rPr>
                        <a:t>52,47</a:t>
                      </a:r>
                      <a:endParaRPr lang="tr-TR" sz="700" b="0" i="0" u="none" strike="noStrike">
                        <a:solidFill>
                          <a:srgbClr val="000000"/>
                        </a:solidFill>
                        <a:effectLst/>
                        <a:latin typeface="Calibri"/>
                      </a:endParaRPr>
                    </a:p>
                  </a:txBody>
                  <a:tcPr marL="6017" marR="6017" marT="6017" marB="0" anchor="ctr"/>
                </a:tc>
                <a:tc>
                  <a:txBody>
                    <a:bodyPr/>
                    <a:lstStyle/>
                    <a:p>
                      <a:pPr algn="ctr" fontAlgn="b"/>
                      <a:r>
                        <a:rPr lang="tr-TR" sz="700" u="none" strike="noStrike">
                          <a:effectLst/>
                        </a:rPr>
                        <a:t>CC</a:t>
                      </a:r>
                      <a:endParaRPr lang="tr-TR" sz="700" b="0" i="0" u="none" strike="noStrike">
                        <a:solidFill>
                          <a:srgbClr val="000000"/>
                        </a:solidFill>
                        <a:effectLst/>
                        <a:latin typeface="Calibri"/>
                      </a:endParaRPr>
                    </a:p>
                  </a:txBody>
                  <a:tcPr marL="6017" marR="6017" marT="6017" marB="0" anchor="b"/>
                </a:tc>
                <a:tc>
                  <a:txBody>
                    <a:bodyPr/>
                    <a:lstStyle/>
                    <a:p>
                      <a:pPr algn="ctr" fontAlgn="ctr"/>
                      <a:endParaRPr lang="tr-TR" sz="800" b="1" i="0" u="none" strike="noStrike">
                        <a:solidFill>
                          <a:srgbClr val="000000"/>
                        </a:solidFill>
                        <a:effectLst/>
                        <a:latin typeface="Calibri"/>
                      </a:endParaRPr>
                    </a:p>
                  </a:txBody>
                  <a:tcPr marL="6017" marR="6017" marT="6017" marB="0" anchor="ctr"/>
                </a:tc>
              </a:tr>
              <a:tr h="154008">
                <a:tc>
                  <a:txBody>
                    <a:bodyPr/>
                    <a:lstStyle/>
                    <a:p>
                      <a:pPr algn="ctr" fontAlgn="ctr"/>
                      <a:r>
                        <a:rPr lang="tr-TR" sz="700" u="none" strike="noStrike">
                          <a:effectLst/>
                        </a:rPr>
                        <a:t>40,80</a:t>
                      </a:r>
                      <a:endParaRPr lang="tr-TR" sz="700" b="0" i="0" u="none" strike="noStrike">
                        <a:solidFill>
                          <a:srgbClr val="000000"/>
                        </a:solidFill>
                        <a:effectLst/>
                        <a:latin typeface="Calibri"/>
                      </a:endParaRPr>
                    </a:p>
                  </a:txBody>
                  <a:tcPr marL="6017" marR="6017" marT="6017" marB="0" anchor="ctr"/>
                </a:tc>
                <a:tc>
                  <a:txBody>
                    <a:bodyPr/>
                    <a:lstStyle/>
                    <a:p>
                      <a:pPr algn="r" fontAlgn="ctr"/>
                      <a:r>
                        <a:rPr lang="tr-TR" sz="700" u="none" strike="noStrike">
                          <a:effectLst/>
                        </a:rPr>
                        <a:t>0,17392</a:t>
                      </a:r>
                      <a:endParaRPr lang="tr-TR" sz="700" b="0" i="0" u="none" strike="noStrike">
                        <a:solidFill>
                          <a:srgbClr val="000000"/>
                        </a:solidFill>
                        <a:effectLst/>
                        <a:latin typeface="Calibri"/>
                      </a:endParaRPr>
                    </a:p>
                  </a:txBody>
                  <a:tcPr marL="6017" marR="6017" marT="6017" marB="0" anchor="ctr"/>
                </a:tc>
                <a:tc>
                  <a:txBody>
                    <a:bodyPr/>
                    <a:lstStyle/>
                    <a:p>
                      <a:pPr algn="r" fontAlgn="ctr"/>
                      <a:r>
                        <a:rPr lang="tr-TR" sz="700" u="none" strike="noStrike">
                          <a:effectLst/>
                        </a:rPr>
                        <a:t>51,73920827</a:t>
                      </a:r>
                      <a:endParaRPr lang="tr-TR" sz="700" b="0" i="0" u="none" strike="noStrike">
                        <a:solidFill>
                          <a:srgbClr val="000000"/>
                        </a:solidFill>
                        <a:effectLst/>
                        <a:latin typeface="Calibri"/>
                      </a:endParaRPr>
                    </a:p>
                  </a:txBody>
                  <a:tcPr marL="6017" marR="6017" marT="6017" marB="0" anchor="ctr"/>
                </a:tc>
                <a:tc>
                  <a:txBody>
                    <a:bodyPr/>
                    <a:lstStyle/>
                    <a:p>
                      <a:pPr algn="ctr" fontAlgn="ctr"/>
                      <a:r>
                        <a:rPr lang="tr-TR" sz="700" u="none" strike="noStrike">
                          <a:effectLst/>
                        </a:rPr>
                        <a:t>51,74</a:t>
                      </a:r>
                      <a:endParaRPr lang="tr-TR" sz="700" b="0" i="0" u="none" strike="noStrike">
                        <a:solidFill>
                          <a:srgbClr val="000000"/>
                        </a:solidFill>
                        <a:effectLst/>
                        <a:latin typeface="Calibri"/>
                      </a:endParaRPr>
                    </a:p>
                  </a:txBody>
                  <a:tcPr marL="6017" marR="6017" marT="6017" marB="0" anchor="ctr"/>
                </a:tc>
                <a:tc>
                  <a:txBody>
                    <a:bodyPr/>
                    <a:lstStyle/>
                    <a:p>
                      <a:pPr algn="ctr" fontAlgn="b"/>
                      <a:r>
                        <a:rPr lang="tr-TR" sz="700" u="none" strike="noStrike">
                          <a:effectLst/>
                        </a:rPr>
                        <a:t>CC</a:t>
                      </a:r>
                      <a:endParaRPr lang="tr-TR" sz="700" b="0" i="0" u="none" strike="noStrike">
                        <a:solidFill>
                          <a:srgbClr val="000000"/>
                        </a:solidFill>
                        <a:effectLst/>
                        <a:latin typeface="Calibri"/>
                      </a:endParaRPr>
                    </a:p>
                  </a:txBody>
                  <a:tcPr marL="6017" marR="6017" marT="6017" marB="0" anchor="b"/>
                </a:tc>
                <a:tc>
                  <a:txBody>
                    <a:bodyPr/>
                    <a:lstStyle/>
                    <a:p>
                      <a:pPr algn="ctr" fontAlgn="ctr"/>
                      <a:endParaRPr lang="tr-TR" sz="800" b="1" i="0" u="none" strike="noStrike">
                        <a:solidFill>
                          <a:srgbClr val="000000"/>
                        </a:solidFill>
                        <a:effectLst/>
                        <a:latin typeface="Calibri"/>
                      </a:endParaRPr>
                    </a:p>
                  </a:txBody>
                  <a:tcPr marL="6017" marR="6017" marT="6017" marB="0" anchor="ctr"/>
                </a:tc>
              </a:tr>
              <a:tr h="154008">
                <a:tc>
                  <a:txBody>
                    <a:bodyPr/>
                    <a:lstStyle/>
                    <a:p>
                      <a:pPr algn="ctr" fontAlgn="ctr"/>
                      <a:r>
                        <a:rPr lang="tr-TR" sz="700" u="none" strike="noStrike">
                          <a:effectLst/>
                        </a:rPr>
                        <a:t>40,20</a:t>
                      </a:r>
                      <a:endParaRPr lang="tr-TR" sz="700" b="0" i="0" u="none" strike="noStrike">
                        <a:solidFill>
                          <a:srgbClr val="000000"/>
                        </a:solidFill>
                        <a:effectLst/>
                        <a:latin typeface="Calibri"/>
                      </a:endParaRPr>
                    </a:p>
                  </a:txBody>
                  <a:tcPr marL="6017" marR="6017" marT="6017" marB="0" anchor="ctr"/>
                </a:tc>
                <a:tc>
                  <a:txBody>
                    <a:bodyPr/>
                    <a:lstStyle/>
                    <a:p>
                      <a:pPr algn="r" fontAlgn="ctr"/>
                      <a:r>
                        <a:rPr lang="tr-TR" sz="700" u="none" strike="noStrike">
                          <a:effectLst/>
                        </a:rPr>
                        <a:t>0,13746</a:t>
                      </a:r>
                      <a:endParaRPr lang="tr-TR" sz="700" b="0" i="0" u="none" strike="noStrike">
                        <a:solidFill>
                          <a:srgbClr val="000000"/>
                        </a:solidFill>
                        <a:effectLst/>
                        <a:latin typeface="Calibri"/>
                      </a:endParaRPr>
                    </a:p>
                  </a:txBody>
                  <a:tcPr marL="6017" marR="6017" marT="6017" marB="0" anchor="ctr"/>
                </a:tc>
                <a:tc>
                  <a:txBody>
                    <a:bodyPr/>
                    <a:lstStyle/>
                    <a:p>
                      <a:pPr algn="r" fontAlgn="ctr"/>
                      <a:r>
                        <a:rPr lang="tr-TR" sz="700" u="none" strike="noStrike">
                          <a:effectLst/>
                        </a:rPr>
                        <a:t>51,37457845</a:t>
                      </a:r>
                      <a:endParaRPr lang="tr-TR" sz="700" b="0" i="0" u="none" strike="noStrike">
                        <a:solidFill>
                          <a:srgbClr val="000000"/>
                        </a:solidFill>
                        <a:effectLst/>
                        <a:latin typeface="Calibri"/>
                      </a:endParaRPr>
                    </a:p>
                  </a:txBody>
                  <a:tcPr marL="6017" marR="6017" marT="6017" marB="0" anchor="ctr"/>
                </a:tc>
                <a:tc>
                  <a:txBody>
                    <a:bodyPr/>
                    <a:lstStyle/>
                    <a:p>
                      <a:pPr algn="ctr" fontAlgn="ctr"/>
                      <a:r>
                        <a:rPr lang="tr-TR" sz="700" u="none" strike="noStrike">
                          <a:effectLst/>
                        </a:rPr>
                        <a:t>51,37</a:t>
                      </a:r>
                      <a:endParaRPr lang="tr-TR" sz="700" b="0" i="0" u="none" strike="noStrike">
                        <a:solidFill>
                          <a:srgbClr val="000000"/>
                        </a:solidFill>
                        <a:effectLst/>
                        <a:latin typeface="Calibri"/>
                      </a:endParaRPr>
                    </a:p>
                  </a:txBody>
                  <a:tcPr marL="6017" marR="6017" marT="6017" marB="0" anchor="ctr"/>
                </a:tc>
                <a:tc>
                  <a:txBody>
                    <a:bodyPr/>
                    <a:lstStyle/>
                    <a:p>
                      <a:pPr algn="ctr" fontAlgn="b"/>
                      <a:r>
                        <a:rPr lang="tr-TR" sz="700" u="none" strike="noStrike">
                          <a:effectLst/>
                        </a:rPr>
                        <a:t>CC</a:t>
                      </a:r>
                      <a:endParaRPr lang="tr-TR" sz="700" b="0" i="0" u="none" strike="noStrike">
                        <a:solidFill>
                          <a:srgbClr val="000000"/>
                        </a:solidFill>
                        <a:effectLst/>
                        <a:latin typeface="Calibri"/>
                      </a:endParaRPr>
                    </a:p>
                  </a:txBody>
                  <a:tcPr marL="6017" marR="6017" marT="6017" marB="0" anchor="b"/>
                </a:tc>
                <a:tc>
                  <a:txBody>
                    <a:bodyPr/>
                    <a:lstStyle/>
                    <a:p>
                      <a:pPr algn="ctr" fontAlgn="ctr"/>
                      <a:endParaRPr lang="tr-TR" sz="800" b="1" i="0" u="none" strike="noStrike">
                        <a:solidFill>
                          <a:srgbClr val="000000"/>
                        </a:solidFill>
                        <a:effectLst/>
                        <a:latin typeface="Calibri"/>
                      </a:endParaRPr>
                    </a:p>
                  </a:txBody>
                  <a:tcPr marL="6017" marR="6017" marT="6017" marB="0" anchor="ctr"/>
                </a:tc>
              </a:tr>
              <a:tr h="154008">
                <a:tc>
                  <a:txBody>
                    <a:bodyPr/>
                    <a:lstStyle/>
                    <a:p>
                      <a:pPr algn="ctr" fontAlgn="ctr"/>
                      <a:r>
                        <a:rPr lang="tr-TR" sz="700" u="none" strike="noStrike">
                          <a:effectLst/>
                        </a:rPr>
                        <a:t>39,60</a:t>
                      </a:r>
                      <a:endParaRPr lang="tr-TR" sz="700" b="0" i="0" u="none" strike="noStrike">
                        <a:solidFill>
                          <a:srgbClr val="000000"/>
                        </a:solidFill>
                        <a:effectLst/>
                        <a:latin typeface="Calibri"/>
                      </a:endParaRPr>
                    </a:p>
                  </a:txBody>
                  <a:tcPr marL="6017" marR="6017" marT="6017" marB="0" anchor="ctr"/>
                </a:tc>
                <a:tc>
                  <a:txBody>
                    <a:bodyPr/>
                    <a:lstStyle/>
                    <a:p>
                      <a:pPr algn="r" fontAlgn="ctr"/>
                      <a:r>
                        <a:rPr lang="tr-TR" sz="700" u="none" strike="noStrike">
                          <a:effectLst/>
                        </a:rPr>
                        <a:t>0,10099</a:t>
                      </a:r>
                      <a:endParaRPr lang="tr-TR" sz="700" b="0" i="0" u="none" strike="noStrike">
                        <a:solidFill>
                          <a:srgbClr val="000000"/>
                        </a:solidFill>
                        <a:effectLst/>
                        <a:latin typeface="Calibri"/>
                      </a:endParaRPr>
                    </a:p>
                  </a:txBody>
                  <a:tcPr marL="6017" marR="6017" marT="6017" marB="0" anchor="ctr"/>
                </a:tc>
                <a:tc>
                  <a:txBody>
                    <a:bodyPr/>
                    <a:lstStyle/>
                    <a:p>
                      <a:pPr algn="r" fontAlgn="ctr"/>
                      <a:r>
                        <a:rPr lang="tr-TR" sz="700" u="none" strike="noStrike">
                          <a:effectLst/>
                        </a:rPr>
                        <a:t>51,00994863</a:t>
                      </a:r>
                      <a:endParaRPr lang="tr-TR" sz="700" b="0" i="0" u="none" strike="noStrike">
                        <a:solidFill>
                          <a:srgbClr val="000000"/>
                        </a:solidFill>
                        <a:effectLst/>
                        <a:latin typeface="Calibri"/>
                      </a:endParaRPr>
                    </a:p>
                  </a:txBody>
                  <a:tcPr marL="6017" marR="6017" marT="6017" marB="0" anchor="ctr"/>
                </a:tc>
                <a:tc>
                  <a:txBody>
                    <a:bodyPr/>
                    <a:lstStyle/>
                    <a:p>
                      <a:pPr algn="ctr" fontAlgn="ctr"/>
                      <a:r>
                        <a:rPr lang="tr-TR" sz="700" u="none" strike="noStrike">
                          <a:effectLst/>
                        </a:rPr>
                        <a:t>51,01</a:t>
                      </a:r>
                      <a:endParaRPr lang="tr-TR" sz="700" b="0" i="0" u="none" strike="noStrike">
                        <a:solidFill>
                          <a:srgbClr val="000000"/>
                        </a:solidFill>
                        <a:effectLst/>
                        <a:latin typeface="Calibri"/>
                      </a:endParaRPr>
                    </a:p>
                  </a:txBody>
                  <a:tcPr marL="6017" marR="6017" marT="6017" marB="0" anchor="ctr"/>
                </a:tc>
                <a:tc>
                  <a:txBody>
                    <a:bodyPr/>
                    <a:lstStyle/>
                    <a:p>
                      <a:pPr algn="ctr" fontAlgn="b"/>
                      <a:r>
                        <a:rPr lang="tr-TR" sz="700" u="none" strike="noStrike">
                          <a:effectLst/>
                        </a:rPr>
                        <a:t>CC</a:t>
                      </a:r>
                      <a:endParaRPr lang="tr-TR" sz="700" b="0" i="0" u="none" strike="noStrike">
                        <a:solidFill>
                          <a:srgbClr val="000000"/>
                        </a:solidFill>
                        <a:effectLst/>
                        <a:latin typeface="Calibri"/>
                      </a:endParaRPr>
                    </a:p>
                  </a:txBody>
                  <a:tcPr marL="6017" marR="6017" marT="6017" marB="0" anchor="b"/>
                </a:tc>
                <a:tc>
                  <a:txBody>
                    <a:bodyPr/>
                    <a:lstStyle/>
                    <a:p>
                      <a:pPr algn="ctr" fontAlgn="ctr"/>
                      <a:endParaRPr lang="tr-TR" sz="800" b="1" i="0" u="none" strike="noStrike">
                        <a:solidFill>
                          <a:srgbClr val="000000"/>
                        </a:solidFill>
                        <a:effectLst/>
                        <a:latin typeface="Calibri"/>
                      </a:endParaRPr>
                    </a:p>
                  </a:txBody>
                  <a:tcPr marL="6017" marR="6017" marT="6017" marB="0" anchor="ctr"/>
                </a:tc>
              </a:tr>
              <a:tr h="154008">
                <a:tc>
                  <a:txBody>
                    <a:bodyPr/>
                    <a:lstStyle/>
                    <a:p>
                      <a:pPr algn="ctr" fontAlgn="ctr"/>
                      <a:r>
                        <a:rPr lang="tr-TR" sz="700" u="none" strike="noStrike">
                          <a:effectLst/>
                        </a:rPr>
                        <a:t>38,00</a:t>
                      </a:r>
                      <a:endParaRPr lang="tr-TR" sz="700" b="0" i="0" u="none" strike="noStrike">
                        <a:solidFill>
                          <a:srgbClr val="000000"/>
                        </a:solidFill>
                        <a:effectLst/>
                        <a:latin typeface="Calibri"/>
                      </a:endParaRPr>
                    </a:p>
                  </a:txBody>
                  <a:tcPr marL="6017" marR="6017" marT="6017" marB="0" anchor="ctr"/>
                </a:tc>
                <a:tc>
                  <a:txBody>
                    <a:bodyPr/>
                    <a:lstStyle/>
                    <a:p>
                      <a:pPr algn="r" fontAlgn="ctr"/>
                      <a:r>
                        <a:rPr lang="tr-TR" sz="700" u="none" strike="noStrike">
                          <a:effectLst/>
                        </a:rPr>
                        <a:t>0,00376</a:t>
                      </a:r>
                      <a:endParaRPr lang="tr-TR" sz="700" b="0" i="0" u="none" strike="noStrike">
                        <a:solidFill>
                          <a:srgbClr val="000000"/>
                        </a:solidFill>
                        <a:effectLst/>
                        <a:latin typeface="Calibri"/>
                      </a:endParaRPr>
                    </a:p>
                  </a:txBody>
                  <a:tcPr marL="6017" marR="6017" marT="6017" marB="0" anchor="ctr"/>
                </a:tc>
                <a:tc>
                  <a:txBody>
                    <a:bodyPr/>
                    <a:lstStyle/>
                    <a:p>
                      <a:pPr algn="r" fontAlgn="ctr"/>
                      <a:r>
                        <a:rPr lang="tr-TR" sz="700" u="none" strike="noStrike">
                          <a:effectLst/>
                        </a:rPr>
                        <a:t>50,03760245</a:t>
                      </a:r>
                      <a:endParaRPr lang="tr-TR" sz="700" b="0" i="0" u="none" strike="noStrike">
                        <a:solidFill>
                          <a:srgbClr val="000000"/>
                        </a:solidFill>
                        <a:effectLst/>
                        <a:latin typeface="Calibri"/>
                      </a:endParaRPr>
                    </a:p>
                  </a:txBody>
                  <a:tcPr marL="6017" marR="6017" marT="6017" marB="0" anchor="ctr"/>
                </a:tc>
                <a:tc>
                  <a:txBody>
                    <a:bodyPr/>
                    <a:lstStyle/>
                    <a:p>
                      <a:pPr algn="ctr" fontAlgn="ctr"/>
                      <a:r>
                        <a:rPr lang="tr-TR" sz="700" u="none" strike="noStrike">
                          <a:effectLst/>
                        </a:rPr>
                        <a:t>50,04</a:t>
                      </a:r>
                      <a:endParaRPr lang="tr-TR" sz="700" b="0" i="0" u="none" strike="noStrike">
                        <a:solidFill>
                          <a:srgbClr val="000000"/>
                        </a:solidFill>
                        <a:effectLst/>
                        <a:latin typeface="Calibri"/>
                      </a:endParaRPr>
                    </a:p>
                  </a:txBody>
                  <a:tcPr marL="6017" marR="6017" marT="6017" marB="0" anchor="ctr"/>
                </a:tc>
                <a:tc>
                  <a:txBody>
                    <a:bodyPr/>
                    <a:lstStyle/>
                    <a:p>
                      <a:pPr algn="ctr" fontAlgn="b"/>
                      <a:r>
                        <a:rPr lang="tr-TR" sz="700" u="none" strike="noStrike">
                          <a:effectLst/>
                        </a:rPr>
                        <a:t>DC</a:t>
                      </a:r>
                      <a:endParaRPr lang="tr-TR" sz="700" b="0" i="0" u="none" strike="noStrike">
                        <a:solidFill>
                          <a:srgbClr val="000000"/>
                        </a:solidFill>
                        <a:effectLst/>
                        <a:latin typeface="Calibri"/>
                      </a:endParaRPr>
                    </a:p>
                  </a:txBody>
                  <a:tcPr marL="6017" marR="6017" marT="6017" marB="0" anchor="b"/>
                </a:tc>
                <a:tc>
                  <a:txBody>
                    <a:bodyPr/>
                    <a:lstStyle/>
                    <a:p>
                      <a:pPr algn="ctr" fontAlgn="ctr"/>
                      <a:r>
                        <a:rPr lang="tr-TR" sz="800" u="none" strike="noStrike">
                          <a:effectLst/>
                        </a:rPr>
                        <a:t>9</a:t>
                      </a:r>
                      <a:endParaRPr lang="tr-TR" sz="800" b="1" i="0" u="none" strike="noStrike">
                        <a:solidFill>
                          <a:srgbClr val="000000"/>
                        </a:solidFill>
                        <a:effectLst/>
                        <a:latin typeface="Calibri"/>
                      </a:endParaRPr>
                    </a:p>
                  </a:txBody>
                  <a:tcPr marL="6017" marR="6017" marT="6017" marB="0" anchor="ctr"/>
                </a:tc>
              </a:tr>
              <a:tr h="154008">
                <a:tc>
                  <a:txBody>
                    <a:bodyPr/>
                    <a:lstStyle/>
                    <a:p>
                      <a:pPr algn="ctr" fontAlgn="ctr"/>
                      <a:r>
                        <a:rPr lang="tr-TR" sz="700" u="none" strike="noStrike">
                          <a:effectLst/>
                        </a:rPr>
                        <a:t>37,24</a:t>
                      </a:r>
                      <a:endParaRPr lang="tr-TR" sz="700" b="0" i="0" u="none" strike="noStrike">
                        <a:solidFill>
                          <a:srgbClr val="000000"/>
                        </a:solidFill>
                        <a:effectLst/>
                        <a:latin typeface="Calibri"/>
                      </a:endParaRPr>
                    </a:p>
                  </a:txBody>
                  <a:tcPr marL="6017" marR="6017" marT="6017" marB="0" anchor="ctr"/>
                </a:tc>
                <a:tc>
                  <a:txBody>
                    <a:bodyPr/>
                    <a:lstStyle/>
                    <a:p>
                      <a:pPr algn="r" fontAlgn="ctr"/>
                      <a:r>
                        <a:rPr lang="tr-TR" sz="700" u="none" strike="noStrike">
                          <a:effectLst/>
                        </a:rPr>
                        <a:t>-0,04243</a:t>
                      </a:r>
                      <a:endParaRPr lang="tr-TR" sz="700" b="0" i="0" u="none" strike="noStrike">
                        <a:solidFill>
                          <a:srgbClr val="000000"/>
                        </a:solidFill>
                        <a:effectLst/>
                        <a:latin typeface="Calibri"/>
                      </a:endParaRPr>
                    </a:p>
                  </a:txBody>
                  <a:tcPr marL="6017" marR="6017" marT="6017" marB="0" anchor="ctr"/>
                </a:tc>
                <a:tc>
                  <a:txBody>
                    <a:bodyPr/>
                    <a:lstStyle/>
                    <a:p>
                      <a:pPr algn="r" fontAlgn="ctr"/>
                      <a:r>
                        <a:rPr lang="tr-TR" sz="700" u="none" strike="noStrike">
                          <a:effectLst/>
                        </a:rPr>
                        <a:t>49,57573801</a:t>
                      </a:r>
                      <a:endParaRPr lang="tr-TR" sz="700" b="0" i="0" u="none" strike="noStrike">
                        <a:solidFill>
                          <a:srgbClr val="000000"/>
                        </a:solidFill>
                        <a:effectLst/>
                        <a:latin typeface="Calibri"/>
                      </a:endParaRPr>
                    </a:p>
                  </a:txBody>
                  <a:tcPr marL="6017" marR="6017" marT="6017" marB="0" anchor="ctr"/>
                </a:tc>
                <a:tc>
                  <a:txBody>
                    <a:bodyPr/>
                    <a:lstStyle/>
                    <a:p>
                      <a:pPr algn="ctr" fontAlgn="ctr"/>
                      <a:r>
                        <a:rPr lang="tr-TR" sz="700" u="none" strike="noStrike">
                          <a:effectLst/>
                        </a:rPr>
                        <a:t>49,58</a:t>
                      </a:r>
                      <a:endParaRPr lang="tr-TR" sz="700" b="0" i="0" u="none" strike="noStrike">
                        <a:solidFill>
                          <a:srgbClr val="000000"/>
                        </a:solidFill>
                        <a:effectLst/>
                        <a:latin typeface="Calibri"/>
                      </a:endParaRPr>
                    </a:p>
                  </a:txBody>
                  <a:tcPr marL="6017" marR="6017" marT="6017" marB="0" anchor="ctr"/>
                </a:tc>
                <a:tc>
                  <a:txBody>
                    <a:bodyPr/>
                    <a:lstStyle/>
                    <a:p>
                      <a:pPr algn="ctr" fontAlgn="b"/>
                      <a:r>
                        <a:rPr lang="tr-TR" sz="700" u="none" strike="noStrike">
                          <a:effectLst/>
                        </a:rPr>
                        <a:t>DC</a:t>
                      </a:r>
                      <a:endParaRPr lang="tr-TR" sz="700" b="0" i="0" u="none" strike="noStrike">
                        <a:solidFill>
                          <a:srgbClr val="000000"/>
                        </a:solidFill>
                        <a:effectLst/>
                        <a:latin typeface="Calibri"/>
                      </a:endParaRPr>
                    </a:p>
                  </a:txBody>
                  <a:tcPr marL="6017" marR="6017" marT="6017" marB="0" anchor="b"/>
                </a:tc>
                <a:tc>
                  <a:txBody>
                    <a:bodyPr/>
                    <a:lstStyle/>
                    <a:p>
                      <a:pPr algn="ctr" fontAlgn="ctr"/>
                      <a:endParaRPr lang="tr-TR" sz="800" b="1" i="0" u="none" strike="noStrike">
                        <a:solidFill>
                          <a:srgbClr val="000000"/>
                        </a:solidFill>
                        <a:effectLst/>
                        <a:latin typeface="Calibri"/>
                      </a:endParaRPr>
                    </a:p>
                  </a:txBody>
                  <a:tcPr marL="6017" marR="6017" marT="6017" marB="0" anchor="ctr"/>
                </a:tc>
              </a:tr>
              <a:tr h="154008">
                <a:tc>
                  <a:txBody>
                    <a:bodyPr/>
                    <a:lstStyle/>
                    <a:p>
                      <a:pPr algn="ctr" fontAlgn="ctr"/>
                      <a:r>
                        <a:rPr lang="tr-TR" sz="700" u="none" strike="noStrike">
                          <a:effectLst/>
                        </a:rPr>
                        <a:t>36,78</a:t>
                      </a:r>
                      <a:endParaRPr lang="tr-TR" sz="700" b="0" i="0" u="none" strike="noStrike">
                        <a:solidFill>
                          <a:srgbClr val="000000"/>
                        </a:solidFill>
                        <a:effectLst/>
                        <a:latin typeface="Calibri"/>
                      </a:endParaRPr>
                    </a:p>
                  </a:txBody>
                  <a:tcPr marL="6017" marR="6017" marT="6017" marB="0" anchor="ctr"/>
                </a:tc>
                <a:tc>
                  <a:txBody>
                    <a:bodyPr/>
                    <a:lstStyle/>
                    <a:p>
                      <a:pPr algn="r" fontAlgn="ctr"/>
                      <a:r>
                        <a:rPr lang="tr-TR" sz="700" u="none" strike="noStrike">
                          <a:effectLst/>
                        </a:rPr>
                        <a:t>-0,07038</a:t>
                      </a:r>
                      <a:endParaRPr lang="tr-TR" sz="700" b="0" i="0" u="none" strike="noStrike">
                        <a:solidFill>
                          <a:srgbClr val="000000"/>
                        </a:solidFill>
                        <a:effectLst/>
                        <a:latin typeface="Calibri"/>
                      </a:endParaRPr>
                    </a:p>
                  </a:txBody>
                  <a:tcPr marL="6017" marR="6017" marT="6017" marB="0" anchor="ctr"/>
                </a:tc>
                <a:tc>
                  <a:txBody>
                    <a:bodyPr/>
                    <a:lstStyle/>
                    <a:p>
                      <a:pPr algn="r" fontAlgn="ctr"/>
                      <a:r>
                        <a:rPr lang="tr-TR" sz="700" u="none" strike="noStrike">
                          <a:effectLst/>
                        </a:rPr>
                        <a:t>49,29618849</a:t>
                      </a:r>
                      <a:endParaRPr lang="tr-TR" sz="700" b="0" i="0" u="none" strike="noStrike">
                        <a:solidFill>
                          <a:srgbClr val="000000"/>
                        </a:solidFill>
                        <a:effectLst/>
                        <a:latin typeface="Calibri"/>
                      </a:endParaRPr>
                    </a:p>
                  </a:txBody>
                  <a:tcPr marL="6017" marR="6017" marT="6017" marB="0" anchor="ctr"/>
                </a:tc>
                <a:tc>
                  <a:txBody>
                    <a:bodyPr/>
                    <a:lstStyle/>
                    <a:p>
                      <a:pPr algn="ctr" fontAlgn="ctr"/>
                      <a:r>
                        <a:rPr lang="tr-TR" sz="700" u="none" strike="noStrike">
                          <a:effectLst/>
                        </a:rPr>
                        <a:t>49,30</a:t>
                      </a:r>
                      <a:endParaRPr lang="tr-TR" sz="700" b="0" i="0" u="none" strike="noStrike">
                        <a:solidFill>
                          <a:srgbClr val="000000"/>
                        </a:solidFill>
                        <a:effectLst/>
                        <a:latin typeface="Calibri"/>
                      </a:endParaRPr>
                    </a:p>
                  </a:txBody>
                  <a:tcPr marL="6017" marR="6017" marT="6017" marB="0" anchor="ctr"/>
                </a:tc>
                <a:tc>
                  <a:txBody>
                    <a:bodyPr/>
                    <a:lstStyle/>
                    <a:p>
                      <a:pPr algn="ctr" fontAlgn="b"/>
                      <a:r>
                        <a:rPr lang="tr-TR" sz="700" u="none" strike="noStrike">
                          <a:effectLst/>
                        </a:rPr>
                        <a:t>DC</a:t>
                      </a:r>
                      <a:endParaRPr lang="tr-TR" sz="700" b="0" i="0" u="none" strike="noStrike">
                        <a:solidFill>
                          <a:srgbClr val="000000"/>
                        </a:solidFill>
                        <a:effectLst/>
                        <a:latin typeface="Calibri"/>
                      </a:endParaRPr>
                    </a:p>
                  </a:txBody>
                  <a:tcPr marL="6017" marR="6017" marT="6017" marB="0" anchor="b"/>
                </a:tc>
                <a:tc>
                  <a:txBody>
                    <a:bodyPr/>
                    <a:lstStyle/>
                    <a:p>
                      <a:pPr algn="ctr" fontAlgn="ctr"/>
                      <a:endParaRPr lang="tr-TR" sz="800" b="1" i="0" u="none" strike="noStrike">
                        <a:solidFill>
                          <a:srgbClr val="000000"/>
                        </a:solidFill>
                        <a:effectLst/>
                        <a:latin typeface="Calibri"/>
                      </a:endParaRPr>
                    </a:p>
                  </a:txBody>
                  <a:tcPr marL="6017" marR="6017" marT="6017" marB="0" anchor="ctr"/>
                </a:tc>
              </a:tr>
              <a:tr h="154008">
                <a:tc>
                  <a:txBody>
                    <a:bodyPr/>
                    <a:lstStyle/>
                    <a:p>
                      <a:pPr algn="ctr" fontAlgn="ctr"/>
                      <a:r>
                        <a:rPr lang="tr-TR" sz="700" u="none" strike="noStrike">
                          <a:effectLst/>
                        </a:rPr>
                        <a:t>36,40</a:t>
                      </a:r>
                      <a:endParaRPr lang="tr-TR" sz="700" b="0" i="0" u="none" strike="noStrike">
                        <a:solidFill>
                          <a:srgbClr val="000000"/>
                        </a:solidFill>
                        <a:effectLst/>
                        <a:latin typeface="Calibri"/>
                      </a:endParaRPr>
                    </a:p>
                  </a:txBody>
                  <a:tcPr marL="6017" marR="6017" marT="6017" marB="0" anchor="ctr"/>
                </a:tc>
                <a:tc>
                  <a:txBody>
                    <a:bodyPr/>
                    <a:lstStyle/>
                    <a:p>
                      <a:pPr algn="r" fontAlgn="ctr"/>
                      <a:r>
                        <a:rPr lang="tr-TR" sz="700" u="none" strike="noStrike">
                          <a:effectLst/>
                        </a:rPr>
                        <a:t>-0,09347</a:t>
                      </a:r>
                      <a:endParaRPr lang="tr-TR" sz="700" b="0" i="0" u="none" strike="noStrike">
                        <a:solidFill>
                          <a:srgbClr val="000000"/>
                        </a:solidFill>
                        <a:effectLst/>
                        <a:latin typeface="Calibri"/>
                      </a:endParaRPr>
                    </a:p>
                  </a:txBody>
                  <a:tcPr marL="6017" marR="6017" marT="6017" marB="0" anchor="ctr"/>
                </a:tc>
                <a:tc>
                  <a:txBody>
                    <a:bodyPr/>
                    <a:lstStyle/>
                    <a:p>
                      <a:pPr algn="r" fontAlgn="ctr"/>
                      <a:r>
                        <a:rPr lang="tr-TR" sz="700" u="none" strike="noStrike">
                          <a:effectLst/>
                        </a:rPr>
                        <a:t>49,06525627</a:t>
                      </a:r>
                      <a:endParaRPr lang="tr-TR" sz="700" b="0" i="0" u="none" strike="noStrike">
                        <a:solidFill>
                          <a:srgbClr val="000000"/>
                        </a:solidFill>
                        <a:effectLst/>
                        <a:latin typeface="Calibri"/>
                      </a:endParaRPr>
                    </a:p>
                  </a:txBody>
                  <a:tcPr marL="6017" marR="6017" marT="6017" marB="0" anchor="ctr"/>
                </a:tc>
                <a:tc>
                  <a:txBody>
                    <a:bodyPr/>
                    <a:lstStyle/>
                    <a:p>
                      <a:pPr algn="ctr" fontAlgn="ctr"/>
                      <a:r>
                        <a:rPr lang="tr-TR" sz="700" u="none" strike="noStrike">
                          <a:effectLst/>
                        </a:rPr>
                        <a:t>49,07</a:t>
                      </a:r>
                      <a:endParaRPr lang="tr-TR" sz="700" b="0" i="0" u="none" strike="noStrike">
                        <a:solidFill>
                          <a:srgbClr val="000000"/>
                        </a:solidFill>
                        <a:effectLst/>
                        <a:latin typeface="Calibri"/>
                      </a:endParaRPr>
                    </a:p>
                  </a:txBody>
                  <a:tcPr marL="6017" marR="6017" marT="6017" marB="0" anchor="ctr"/>
                </a:tc>
                <a:tc>
                  <a:txBody>
                    <a:bodyPr/>
                    <a:lstStyle/>
                    <a:p>
                      <a:pPr algn="ctr" fontAlgn="b"/>
                      <a:r>
                        <a:rPr lang="tr-TR" sz="700" u="none" strike="noStrike">
                          <a:effectLst/>
                        </a:rPr>
                        <a:t>DC</a:t>
                      </a:r>
                      <a:endParaRPr lang="tr-TR" sz="700" b="0" i="0" u="none" strike="noStrike">
                        <a:solidFill>
                          <a:srgbClr val="000000"/>
                        </a:solidFill>
                        <a:effectLst/>
                        <a:latin typeface="Calibri"/>
                      </a:endParaRPr>
                    </a:p>
                  </a:txBody>
                  <a:tcPr marL="6017" marR="6017" marT="6017" marB="0" anchor="b"/>
                </a:tc>
                <a:tc>
                  <a:txBody>
                    <a:bodyPr/>
                    <a:lstStyle/>
                    <a:p>
                      <a:pPr algn="ctr" fontAlgn="ctr"/>
                      <a:endParaRPr lang="tr-TR" sz="800" b="1" i="0" u="none" strike="noStrike">
                        <a:solidFill>
                          <a:srgbClr val="000000"/>
                        </a:solidFill>
                        <a:effectLst/>
                        <a:latin typeface="Calibri"/>
                      </a:endParaRPr>
                    </a:p>
                  </a:txBody>
                  <a:tcPr marL="6017" marR="6017" marT="6017" marB="0" anchor="ctr"/>
                </a:tc>
              </a:tr>
              <a:tr h="154008">
                <a:tc>
                  <a:txBody>
                    <a:bodyPr/>
                    <a:lstStyle/>
                    <a:p>
                      <a:pPr algn="ctr" fontAlgn="ctr"/>
                      <a:r>
                        <a:rPr lang="tr-TR" sz="700" u="none" strike="noStrike">
                          <a:effectLst/>
                        </a:rPr>
                        <a:t>36,40</a:t>
                      </a:r>
                      <a:endParaRPr lang="tr-TR" sz="700" b="0" i="0" u="none" strike="noStrike">
                        <a:solidFill>
                          <a:srgbClr val="000000"/>
                        </a:solidFill>
                        <a:effectLst/>
                        <a:latin typeface="Calibri"/>
                      </a:endParaRPr>
                    </a:p>
                  </a:txBody>
                  <a:tcPr marL="6017" marR="6017" marT="6017" marB="0" anchor="ctr"/>
                </a:tc>
                <a:tc>
                  <a:txBody>
                    <a:bodyPr/>
                    <a:lstStyle/>
                    <a:p>
                      <a:pPr algn="r" fontAlgn="ctr"/>
                      <a:r>
                        <a:rPr lang="tr-TR" sz="700" u="none" strike="noStrike">
                          <a:effectLst/>
                        </a:rPr>
                        <a:t>-0,09347</a:t>
                      </a:r>
                      <a:endParaRPr lang="tr-TR" sz="700" b="0" i="0" u="none" strike="noStrike">
                        <a:solidFill>
                          <a:srgbClr val="000000"/>
                        </a:solidFill>
                        <a:effectLst/>
                        <a:latin typeface="Calibri"/>
                      </a:endParaRPr>
                    </a:p>
                  </a:txBody>
                  <a:tcPr marL="6017" marR="6017" marT="6017" marB="0" anchor="ctr"/>
                </a:tc>
                <a:tc>
                  <a:txBody>
                    <a:bodyPr/>
                    <a:lstStyle/>
                    <a:p>
                      <a:pPr algn="r" fontAlgn="ctr"/>
                      <a:r>
                        <a:rPr lang="tr-TR" sz="700" u="none" strike="noStrike">
                          <a:effectLst/>
                        </a:rPr>
                        <a:t>49,06525627</a:t>
                      </a:r>
                      <a:endParaRPr lang="tr-TR" sz="700" b="0" i="0" u="none" strike="noStrike">
                        <a:solidFill>
                          <a:srgbClr val="000000"/>
                        </a:solidFill>
                        <a:effectLst/>
                        <a:latin typeface="Calibri"/>
                      </a:endParaRPr>
                    </a:p>
                  </a:txBody>
                  <a:tcPr marL="6017" marR="6017" marT="6017" marB="0" anchor="ctr"/>
                </a:tc>
                <a:tc>
                  <a:txBody>
                    <a:bodyPr/>
                    <a:lstStyle/>
                    <a:p>
                      <a:pPr algn="ctr" fontAlgn="ctr"/>
                      <a:r>
                        <a:rPr lang="tr-TR" sz="700" u="none" strike="noStrike">
                          <a:effectLst/>
                        </a:rPr>
                        <a:t>49,07</a:t>
                      </a:r>
                      <a:endParaRPr lang="tr-TR" sz="700" b="0" i="0" u="none" strike="noStrike">
                        <a:solidFill>
                          <a:srgbClr val="000000"/>
                        </a:solidFill>
                        <a:effectLst/>
                        <a:latin typeface="Calibri"/>
                      </a:endParaRPr>
                    </a:p>
                  </a:txBody>
                  <a:tcPr marL="6017" marR="6017" marT="6017" marB="0" anchor="ctr"/>
                </a:tc>
                <a:tc>
                  <a:txBody>
                    <a:bodyPr/>
                    <a:lstStyle/>
                    <a:p>
                      <a:pPr algn="ctr" fontAlgn="b"/>
                      <a:r>
                        <a:rPr lang="tr-TR" sz="700" u="none" strike="noStrike">
                          <a:effectLst/>
                        </a:rPr>
                        <a:t>DC</a:t>
                      </a:r>
                      <a:endParaRPr lang="tr-TR" sz="700" b="0" i="0" u="none" strike="noStrike">
                        <a:solidFill>
                          <a:srgbClr val="000000"/>
                        </a:solidFill>
                        <a:effectLst/>
                        <a:latin typeface="Calibri"/>
                      </a:endParaRPr>
                    </a:p>
                  </a:txBody>
                  <a:tcPr marL="6017" marR="6017" marT="6017" marB="0" anchor="b"/>
                </a:tc>
                <a:tc>
                  <a:txBody>
                    <a:bodyPr/>
                    <a:lstStyle/>
                    <a:p>
                      <a:pPr algn="ctr" fontAlgn="ctr"/>
                      <a:endParaRPr lang="tr-TR" sz="800" b="1" i="0" u="none" strike="noStrike">
                        <a:solidFill>
                          <a:srgbClr val="000000"/>
                        </a:solidFill>
                        <a:effectLst/>
                        <a:latin typeface="Calibri"/>
                      </a:endParaRPr>
                    </a:p>
                  </a:txBody>
                  <a:tcPr marL="6017" marR="6017" marT="6017" marB="0" anchor="ctr"/>
                </a:tc>
              </a:tr>
              <a:tr h="154008">
                <a:tc>
                  <a:txBody>
                    <a:bodyPr/>
                    <a:lstStyle/>
                    <a:p>
                      <a:pPr algn="ctr" fontAlgn="ctr"/>
                      <a:r>
                        <a:rPr lang="tr-TR" sz="700" u="none" strike="noStrike">
                          <a:effectLst/>
                        </a:rPr>
                        <a:t>35,60</a:t>
                      </a:r>
                      <a:endParaRPr lang="tr-TR" sz="700" b="0" i="0" u="none" strike="noStrike">
                        <a:solidFill>
                          <a:srgbClr val="000000"/>
                        </a:solidFill>
                        <a:effectLst/>
                        <a:latin typeface="Calibri"/>
                      </a:endParaRPr>
                    </a:p>
                  </a:txBody>
                  <a:tcPr marL="6017" marR="6017" marT="6017" marB="0" anchor="ctr"/>
                </a:tc>
                <a:tc>
                  <a:txBody>
                    <a:bodyPr/>
                    <a:lstStyle/>
                    <a:p>
                      <a:pPr algn="r" fontAlgn="ctr"/>
                      <a:r>
                        <a:rPr lang="tr-TR" sz="700" u="none" strike="noStrike">
                          <a:effectLst/>
                        </a:rPr>
                        <a:t>-0,14209</a:t>
                      </a:r>
                      <a:endParaRPr lang="tr-TR" sz="700" b="0" i="0" u="none" strike="noStrike">
                        <a:solidFill>
                          <a:srgbClr val="000000"/>
                        </a:solidFill>
                        <a:effectLst/>
                        <a:latin typeface="Calibri"/>
                      </a:endParaRPr>
                    </a:p>
                  </a:txBody>
                  <a:tcPr marL="6017" marR="6017" marT="6017" marB="0" anchor="ctr"/>
                </a:tc>
                <a:tc>
                  <a:txBody>
                    <a:bodyPr/>
                    <a:lstStyle/>
                    <a:p>
                      <a:pPr algn="r" fontAlgn="ctr"/>
                      <a:r>
                        <a:rPr lang="tr-TR" sz="700" u="none" strike="noStrike">
                          <a:effectLst/>
                        </a:rPr>
                        <a:t>48,57908318</a:t>
                      </a:r>
                      <a:endParaRPr lang="tr-TR" sz="700" b="0" i="0" u="none" strike="noStrike">
                        <a:solidFill>
                          <a:srgbClr val="000000"/>
                        </a:solidFill>
                        <a:effectLst/>
                        <a:latin typeface="Calibri"/>
                      </a:endParaRPr>
                    </a:p>
                  </a:txBody>
                  <a:tcPr marL="6017" marR="6017" marT="6017" marB="0" anchor="ctr"/>
                </a:tc>
                <a:tc>
                  <a:txBody>
                    <a:bodyPr/>
                    <a:lstStyle/>
                    <a:p>
                      <a:pPr algn="ctr" fontAlgn="ctr"/>
                      <a:r>
                        <a:rPr lang="tr-TR" sz="700" u="none" strike="noStrike">
                          <a:effectLst/>
                        </a:rPr>
                        <a:t>48,58</a:t>
                      </a:r>
                      <a:endParaRPr lang="tr-TR" sz="700" b="0" i="0" u="none" strike="noStrike">
                        <a:solidFill>
                          <a:srgbClr val="000000"/>
                        </a:solidFill>
                        <a:effectLst/>
                        <a:latin typeface="Calibri"/>
                      </a:endParaRPr>
                    </a:p>
                  </a:txBody>
                  <a:tcPr marL="6017" marR="6017" marT="6017" marB="0" anchor="ctr"/>
                </a:tc>
                <a:tc>
                  <a:txBody>
                    <a:bodyPr/>
                    <a:lstStyle/>
                    <a:p>
                      <a:pPr algn="ctr" fontAlgn="b"/>
                      <a:r>
                        <a:rPr lang="tr-TR" sz="700" u="none" strike="noStrike">
                          <a:effectLst/>
                        </a:rPr>
                        <a:t>DC</a:t>
                      </a:r>
                      <a:endParaRPr lang="tr-TR" sz="700" b="0" i="0" u="none" strike="noStrike">
                        <a:solidFill>
                          <a:srgbClr val="000000"/>
                        </a:solidFill>
                        <a:effectLst/>
                        <a:latin typeface="Calibri"/>
                      </a:endParaRPr>
                    </a:p>
                  </a:txBody>
                  <a:tcPr marL="6017" marR="6017" marT="6017" marB="0" anchor="b"/>
                </a:tc>
                <a:tc>
                  <a:txBody>
                    <a:bodyPr/>
                    <a:lstStyle/>
                    <a:p>
                      <a:pPr algn="ctr" fontAlgn="ctr"/>
                      <a:endParaRPr lang="tr-TR" sz="800" b="1" i="0" u="none" strike="noStrike">
                        <a:solidFill>
                          <a:srgbClr val="000000"/>
                        </a:solidFill>
                        <a:effectLst/>
                        <a:latin typeface="Calibri"/>
                      </a:endParaRPr>
                    </a:p>
                  </a:txBody>
                  <a:tcPr marL="6017" marR="6017" marT="6017" marB="0" anchor="ctr"/>
                </a:tc>
              </a:tr>
              <a:tr h="154008">
                <a:tc>
                  <a:txBody>
                    <a:bodyPr/>
                    <a:lstStyle/>
                    <a:p>
                      <a:pPr algn="ctr" fontAlgn="ctr"/>
                      <a:r>
                        <a:rPr lang="tr-TR" sz="700" u="none" strike="noStrike">
                          <a:effectLst/>
                        </a:rPr>
                        <a:t>34,40</a:t>
                      </a:r>
                      <a:endParaRPr lang="tr-TR" sz="700" b="0" i="0" u="none" strike="noStrike">
                        <a:solidFill>
                          <a:srgbClr val="000000"/>
                        </a:solidFill>
                        <a:effectLst/>
                        <a:latin typeface="Calibri"/>
                      </a:endParaRPr>
                    </a:p>
                  </a:txBody>
                  <a:tcPr marL="6017" marR="6017" marT="6017" marB="0" anchor="ctr"/>
                </a:tc>
                <a:tc>
                  <a:txBody>
                    <a:bodyPr/>
                    <a:lstStyle/>
                    <a:p>
                      <a:pPr algn="r" fontAlgn="ctr"/>
                      <a:r>
                        <a:rPr lang="tr-TR" sz="700" u="none" strike="noStrike">
                          <a:effectLst/>
                        </a:rPr>
                        <a:t>-0,21502</a:t>
                      </a:r>
                      <a:endParaRPr lang="tr-TR" sz="700" b="0" i="0" u="none" strike="noStrike">
                        <a:solidFill>
                          <a:srgbClr val="000000"/>
                        </a:solidFill>
                        <a:effectLst/>
                        <a:latin typeface="Calibri"/>
                      </a:endParaRPr>
                    </a:p>
                  </a:txBody>
                  <a:tcPr marL="6017" marR="6017" marT="6017" marB="0" anchor="ctr"/>
                </a:tc>
                <a:tc>
                  <a:txBody>
                    <a:bodyPr/>
                    <a:lstStyle/>
                    <a:p>
                      <a:pPr algn="r" fontAlgn="ctr"/>
                      <a:r>
                        <a:rPr lang="tr-TR" sz="700" u="none" strike="noStrike">
                          <a:effectLst/>
                        </a:rPr>
                        <a:t>47,84982354</a:t>
                      </a:r>
                      <a:endParaRPr lang="tr-TR" sz="700" b="0" i="0" u="none" strike="noStrike">
                        <a:solidFill>
                          <a:srgbClr val="000000"/>
                        </a:solidFill>
                        <a:effectLst/>
                        <a:latin typeface="Calibri"/>
                      </a:endParaRPr>
                    </a:p>
                  </a:txBody>
                  <a:tcPr marL="6017" marR="6017" marT="6017" marB="0" anchor="ctr"/>
                </a:tc>
                <a:tc>
                  <a:txBody>
                    <a:bodyPr/>
                    <a:lstStyle/>
                    <a:p>
                      <a:pPr algn="ctr" fontAlgn="ctr"/>
                      <a:r>
                        <a:rPr lang="tr-TR" sz="700" u="none" strike="noStrike">
                          <a:effectLst/>
                        </a:rPr>
                        <a:t>47,85</a:t>
                      </a:r>
                      <a:endParaRPr lang="tr-TR" sz="700" b="0" i="0" u="none" strike="noStrike">
                        <a:solidFill>
                          <a:srgbClr val="000000"/>
                        </a:solidFill>
                        <a:effectLst/>
                        <a:latin typeface="Calibri"/>
                      </a:endParaRPr>
                    </a:p>
                  </a:txBody>
                  <a:tcPr marL="6017" marR="6017" marT="6017" marB="0" anchor="ctr"/>
                </a:tc>
                <a:tc>
                  <a:txBody>
                    <a:bodyPr/>
                    <a:lstStyle/>
                    <a:p>
                      <a:pPr algn="ctr" fontAlgn="b"/>
                      <a:r>
                        <a:rPr lang="tr-TR" sz="700" u="none" strike="noStrike">
                          <a:effectLst/>
                        </a:rPr>
                        <a:t>DC</a:t>
                      </a:r>
                      <a:endParaRPr lang="tr-TR" sz="700" b="0" i="0" u="none" strike="noStrike">
                        <a:solidFill>
                          <a:srgbClr val="000000"/>
                        </a:solidFill>
                        <a:effectLst/>
                        <a:latin typeface="Calibri"/>
                      </a:endParaRPr>
                    </a:p>
                  </a:txBody>
                  <a:tcPr marL="6017" marR="6017" marT="6017" marB="0" anchor="b"/>
                </a:tc>
                <a:tc>
                  <a:txBody>
                    <a:bodyPr/>
                    <a:lstStyle/>
                    <a:p>
                      <a:pPr algn="ctr" fontAlgn="ctr"/>
                      <a:endParaRPr lang="tr-TR" sz="800" b="1" i="0" u="none" strike="noStrike">
                        <a:solidFill>
                          <a:srgbClr val="000000"/>
                        </a:solidFill>
                        <a:effectLst/>
                        <a:latin typeface="Calibri"/>
                      </a:endParaRPr>
                    </a:p>
                  </a:txBody>
                  <a:tcPr marL="6017" marR="6017" marT="6017" marB="0" anchor="ctr"/>
                </a:tc>
              </a:tr>
              <a:tr h="154008">
                <a:tc>
                  <a:txBody>
                    <a:bodyPr/>
                    <a:lstStyle/>
                    <a:p>
                      <a:pPr algn="ctr" fontAlgn="ctr"/>
                      <a:r>
                        <a:rPr lang="tr-TR" sz="700" u="none" strike="noStrike">
                          <a:effectLst/>
                        </a:rPr>
                        <a:t>32,30</a:t>
                      </a:r>
                      <a:endParaRPr lang="tr-TR" sz="700" b="0" i="0" u="none" strike="noStrike">
                        <a:solidFill>
                          <a:srgbClr val="000000"/>
                        </a:solidFill>
                        <a:effectLst/>
                        <a:latin typeface="Calibri"/>
                      </a:endParaRPr>
                    </a:p>
                  </a:txBody>
                  <a:tcPr marL="6017" marR="6017" marT="6017" marB="0" anchor="ctr"/>
                </a:tc>
                <a:tc>
                  <a:txBody>
                    <a:bodyPr/>
                    <a:lstStyle/>
                    <a:p>
                      <a:pPr algn="r" fontAlgn="ctr"/>
                      <a:r>
                        <a:rPr lang="tr-TR" sz="700" u="none" strike="noStrike">
                          <a:effectLst/>
                        </a:rPr>
                        <a:t>-0,34264</a:t>
                      </a:r>
                      <a:endParaRPr lang="tr-TR" sz="700" b="0" i="0" u="none" strike="noStrike">
                        <a:solidFill>
                          <a:srgbClr val="000000"/>
                        </a:solidFill>
                        <a:effectLst/>
                        <a:latin typeface="Calibri"/>
                      </a:endParaRPr>
                    </a:p>
                  </a:txBody>
                  <a:tcPr marL="6017" marR="6017" marT="6017" marB="0" anchor="ctr"/>
                </a:tc>
                <a:tc>
                  <a:txBody>
                    <a:bodyPr/>
                    <a:lstStyle/>
                    <a:p>
                      <a:pPr algn="r" fontAlgn="ctr"/>
                      <a:r>
                        <a:rPr lang="tr-TR" sz="700" u="none" strike="noStrike">
                          <a:effectLst/>
                        </a:rPr>
                        <a:t>46,57361918</a:t>
                      </a:r>
                      <a:endParaRPr lang="tr-TR" sz="700" b="0" i="0" u="none" strike="noStrike">
                        <a:solidFill>
                          <a:srgbClr val="000000"/>
                        </a:solidFill>
                        <a:effectLst/>
                        <a:latin typeface="Calibri"/>
                      </a:endParaRPr>
                    </a:p>
                  </a:txBody>
                  <a:tcPr marL="6017" marR="6017" marT="6017" marB="0" anchor="ctr"/>
                </a:tc>
                <a:tc>
                  <a:txBody>
                    <a:bodyPr/>
                    <a:lstStyle/>
                    <a:p>
                      <a:pPr algn="ctr" fontAlgn="ctr"/>
                      <a:r>
                        <a:rPr lang="tr-TR" sz="700" u="none" strike="noStrike">
                          <a:effectLst/>
                        </a:rPr>
                        <a:t>46,57</a:t>
                      </a:r>
                      <a:endParaRPr lang="tr-TR" sz="700" b="0" i="0" u="none" strike="noStrike">
                        <a:solidFill>
                          <a:srgbClr val="000000"/>
                        </a:solidFill>
                        <a:effectLst/>
                        <a:latin typeface="Calibri"/>
                      </a:endParaRPr>
                    </a:p>
                  </a:txBody>
                  <a:tcPr marL="6017" marR="6017" marT="6017" marB="0" anchor="ctr"/>
                </a:tc>
                <a:tc>
                  <a:txBody>
                    <a:bodyPr/>
                    <a:lstStyle/>
                    <a:p>
                      <a:pPr algn="ctr" fontAlgn="b"/>
                      <a:r>
                        <a:rPr lang="tr-TR" sz="700" u="none" strike="noStrike">
                          <a:effectLst/>
                        </a:rPr>
                        <a:t>DC</a:t>
                      </a:r>
                      <a:endParaRPr lang="tr-TR" sz="700" b="0" i="0" u="none" strike="noStrike">
                        <a:solidFill>
                          <a:srgbClr val="000000"/>
                        </a:solidFill>
                        <a:effectLst/>
                        <a:latin typeface="Calibri"/>
                      </a:endParaRPr>
                    </a:p>
                  </a:txBody>
                  <a:tcPr marL="6017" marR="6017" marT="6017" marB="0" anchor="b"/>
                </a:tc>
                <a:tc>
                  <a:txBody>
                    <a:bodyPr/>
                    <a:lstStyle/>
                    <a:p>
                      <a:pPr algn="ctr" fontAlgn="ctr"/>
                      <a:endParaRPr lang="tr-TR" sz="800" b="1" i="0" u="none" strike="noStrike">
                        <a:solidFill>
                          <a:srgbClr val="000000"/>
                        </a:solidFill>
                        <a:effectLst/>
                        <a:latin typeface="Calibri"/>
                      </a:endParaRPr>
                    </a:p>
                  </a:txBody>
                  <a:tcPr marL="6017" marR="6017" marT="6017" marB="0" anchor="ctr"/>
                </a:tc>
              </a:tr>
              <a:tr h="154008">
                <a:tc>
                  <a:txBody>
                    <a:bodyPr/>
                    <a:lstStyle/>
                    <a:p>
                      <a:pPr algn="ctr" fontAlgn="ctr"/>
                      <a:r>
                        <a:rPr lang="tr-TR" sz="700" u="none" strike="noStrike">
                          <a:effectLst/>
                        </a:rPr>
                        <a:t>32,00</a:t>
                      </a:r>
                      <a:endParaRPr lang="tr-TR" sz="700" b="0" i="0" u="none" strike="noStrike">
                        <a:solidFill>
                          <a:srgbClr val="000000"/>
                        </a:solidFill>
                        <a:effectLst/>
                        <a:latin typeface="Calibri"/>
                      </a:endParaRPr>
                    </a:p>
                  </a:txBody>
                  <a:tcPr marL="6017" marR="6017" marT="6017" marB="0" anchor="ctr"/>
                </a:tc>
                <a:tc>
                  <a:txBody>
                    <a:bodyPr/>
                    <a:lstStyle/>
                    <a:p>
                      <a:pPr algn="r" fontAlgn="ctr"/>
                      <a:r>
                        <a:rPr lang="tr-TR" sz="700" u="none" strike="noStrike">
                          <a:effectLst/>
                        </a:rPr>
                        <a:t>-0,36087</a:t>
                      </a:r>
                      <a:endParaRPr lang="tr-TR" sz="700" b="0" i="0" u="none" strike="noStrike">
                        <a:solidFill>
                          <a:srgbClr val="000000"/>
                        </a:solidFill>
                        <a:effectLst/>
                        <a:latin typeface="Calibri"/>
                      </a:endParaRPr>
                    </a:p>
                  </a:txBody>
                  <a:tcPr marL="6017" marR="6017" marT="6017" marB="0" anchor="ctr"/>
                </a:tc>
                <a:tc>
                  <a:txBody>
                    <a:bodyPr/>
                    <a:lstStyle/>
                    <a:p>
                      <a:pPr algn="r" fontAlgn="ctr"/>
                      <a:r>
                        <a:rPr lang="tr-TR" sz="700" u="none" strike="noStrike">
                          <a:effectLst/>
                        </a:rPr>
                        <a:t>46,39130427</a:t>
                      </a:r>
                      <a:endParaRPr lang="tr-TR" sz="700" b="0" i="0" u="none" strike="noStrike">
                        <a:solidFill>
                          <a:srgbClr val="000000"/>
                        </a:solidFill>
                        <a:effectLst/>
                        <a:latin typeface="Calibri"/>
                      </a:endParaRPr>
                    </a:p>
                  </a:txBody>
                  <a:tcPr marL="6017" marR="6017" marT="6017" marB="0" anchor="ctr"/>
                </a:tc>
                <a:tc>
                  <a:txBody>
                    <a:bodyPr/>
                    <a:lstStyle/>
                    <a:p>
                      <a:pPr algn="ctr" fontAlgn="ctr"/>
                      <a:r>
                        <a:rPr lang="tr-TR" sz="700" u="none" strike="noStrike">
                          <a:effectLst/>
                        </a:rPr>
                        <a:t>46,39</a:t>
                      </a:r>
                      <a:endParaRPr lang="tr-TR" sz="700" b="0" i="0" u="none" strike="noStrike">
                        <a:solidFill>
                          <a:srgbClr val="000000"/>
                        </a:solidFill>
                        <a:effectLst/>
                        <a:latin typeface="Calibri"/>
                      </a:endParaRPr>
                    </a:p>
                  </a:txBody>
                  <a:tcPr marL="6017" marR="6017" marT="6017" marB="0" anchor="ctr"/>
                </a:tc>
                <a:tc>
                  <a:txBody>
                    <a:bodyPr/>
                    <a:lstStyle/>
                    <a:p>
                      <a:pPr algn="ctr" fontAlgn="b"/>
                      <a:r>
                        <a:rPr lang="tr-TR" sz="700" u="none" strike="noStrike">
                          <a:effectLst/>
                        </a:rPr>
                        <a:t>DC</a:t>
                      </a:r>
                      <a:endParaRPr lang="tr-TR" sz="700" b="0" i="0" u="none" strike="noStrike">
                        <a:solidFill>
                          <a:srgbClr val="000000"/>
                        </a:solidFill>
                        <a:effectLst/>
                        <a:latin typeface="Calibri"/>
                      </a:endParaRPr>
                    </a:p>
                  </a:txBody>
                  <a:tcPr marL="6017" marR="6017" marT="6017" marB="0" anchor="b"/>
                </a:tc>
                <a:tc>
                  <a:txBody>
                    <a:bodyPr/>
                    <a:lstStyle/>
                    <a:p>
                      <a:pPr algn="ctr" fontAlgn="ctr"/>
                      <a:endParaRPr lang="tr-TR" sz="800" b="1" i="0" u="none" strike="noStrike">
                        <a:solidFill>
                          <a:srgbClr val="000000"/>
                        </a:solidFill>
                        <a:effectLst/>
                        <a:latin typeface="Calibri"/>
                      </a:endParaRPr>
                    </a:p>
                  </a:txBody>
                  <a:tcPr marL="6017" marR="6017" marT="6017" marB="0" anchor="ctr"/>
                </a:tc>
              </a:tr>
              <a:tr h="154008">
                <a:tc>
                  <a:txBody>
                    <a:bodyPr/>
                    <a:lstStyle/>
                    <a:p>
                      <a:pPr algn="ctr" fontAlgn="ctr"/>
                      <a:r>
                        <a:rPr lang="tr-TR" sz="700" u="none" strike="noStrike">
                          <a:effectLst/>
                        </a:rPr>
                        <a:t>30,00</a:t>
                      </a:r>
                      <a:endParaRPr lang="tr-TR" sz="700" b="0" i="0" u="none" strike="noStrike">
                        <a:solidFill>
                          <a:srgbClr val="000000"/>
                        </a:solidFill>
                        <a:effectLst/>
                        <a:latin typeface="Calibri"/>
                      </a:endParaRPr>
                    </a:p>
                  </a:txBody>
                  <a:tcPr marL="6017" marR="6017" marT="6017" marB="0" anchor="ctr"/>
                </a:tc>
                <a:tc>
                  <a:txBody>
                    <a:bodyPr/>
                    <a:lstStyle/>
                    <a:p>
                      <a:pPr algn="r" fontAlgn="ctr"/>
                      <a:r>
                        <a:rPr lang="tr-TR" sz="700" u="none" strike="noStrike">
                          <a:effectLst/>
                        </a:rPr>
                        <a:t>-0,48241</a:t>
                      </a:r>
                      <a:endParaRPr lang="tr-TR" sz="700" b="0" i="0" u="none" strike="noStrike">
                        <a:solidFill>
                          <a:srgbClr val="000000"/>
                        </a:solidFill>
                        <a:effectLst/>
                        <a:latin typeface="Calibri"/>
                      </a:endParaRPr>
                    </a:p>
                  </a:txBody>
                  <a:tcPr marL="6017" marR="6017" marT="6017" marB="0" anchor="ctr"/>
                </a:tc>
                <a:tc>
                  <a:txBody>
                    <a:bodyPr/>
                    <a:lstStyle/>
                    <a:p>
                      <a:pPr algn="r" fontAlgn="ctr"/>
                      <a:r>
                        <a:rPr lang="tr-TR" sz="700" u="none" strike="noStrike">
                          <a:effectLst/>
                        </a:rPr>
                        <a:t>45,17587154</a:t>
                      </a:r>
                      <a:endParaRPr lang="tr-TR" sz="700" b="0" i="0" u="none" strike="noStrike">
                        <a:solidFill>
                          <a:srgbClr val="000000"/>
                        </a:solidFill>
                        <a:effectLst/>
                        <a:latin typeface="Calibri"/>
                      </a:endParaRPr>
                    </a:p>
                  </a:txBody>
                  <a:tcPr marL="6017" marR="6017" marT="6017" marB="0" anchor="ctr"/>
                </a:tc>
                <a:tc>
                  <a:txBody>
                    <a:bodyPr/>
                    <a:lstStyle/>
                    <a:p>
                      <a:pPr algn="ctr" fontAlgn="ctr"/>
                      <a:r>
                        <a:rPr lang="tr-TR" sz="700" u="none" strike="noStrike">
                          <a:effectLst/>
                        </a:rPr>
                        <a:t>45,18</a:t>
                      </a:r>
                      <a:endParaRPr lang="tr-TR" sz="700" b="0" i="0" u="none" strike="noStrike">
                        <a:solidFill>
                          <a:srgbClr val="000000"/>
                        </a:solidFill>
                        <a:effectLst/>
                        <a:latin typeface="Calibri"/>
                      </a:endParaRPr>
                    </a:p>
                  </a:txBody>
                  <a:tcPr marL="6017" marR="6017" marT="6017" marB="0" anchor="ctr"/>
                </a:tc>
                <a:tc>
                  <a:txBody>
                    <a:bodyPr/>
                    <a:lstStyle/>
                    <a:p>
                      <a:pPr algn="ctr" fontAlgn="b"/>
                      <a:r>
                        <a:rPr lang="tr-TR" sz="700" u="none" strike="noStrike">
                          <a:effectLst/>
                        </a:rPr>
                        <a:t>DD</a:t>
                      </a:r>
                      <a:endParaRPr lang="tr-TR" sz="700" b="0" i="0" u="none" strike="noStrike">
                        <a:solidFill>
                          <a:srgbClr val="000000"/>
                        </a:solidFill>
                        <a:effectLst/>
                        <a:latin typeface="Calibri"/>
                      </a:endParaRPr>
                    </a:p>
                  </a:txBody>
                  <a:tcPr marL="6017" marR="6017" marT="6017" marB="0" anchor="b"/>
                </a:tc>
                <a:tc>
                  <a:txBody>
                    <a:bodyPr/>
                    <a:lstStyle/>
                    <a:p>
                      <a:pPr algn="ctr" fontAlgn="ctr"/>
                      <a:r>
                        <a:rPr lang="tr-TR" sz="800" u="none" strike="noStrike">
                          <a:effectLst/>
                        </a:rPr>
                        <a:t>5</a:t>
                      </a:r>
                      <a:endParaRPr lang="tr-TR" sz="800" b="1" i="0" u="none" strike="noStrike">
                        <a:solidFill>
                          <a:srgbClr val="000000"/>
                        </a:solidFill>
                        <a:effectLst/>
                        <a:latin typeface="Calibri"/>
                      </a:endParaRPr>
                    </a:p>
                  </a:txBody>
                  <a:tcPr marL="6017" marR="6017" marT="6017" marB="0" anchor="ctr"/>
                </a:tc>
              </a:tr>
              <a:tr h="154008">
                <a:tc>
                  <a:txBody>
                    <a:bodyPr/>
                    <a:lstStyle/>
                    <a:p>
                      <a:pPr algn="ctr" fontAlgn="ctr"/>
                      <a:r>
                        <a:rPr lang="tr-TR" sz="700" u="none" strike="noStrike">
                          <a:effectLst/>
                        </a:rPr>
                        <a:t>28,50</a:t>
                      </a:r>
                      <a:endParaRPr lang="tr-TR" sz="700" b="0" i="0" u="none" strike="noStrike">
                        <a:solidFill>
                          <a:srgbClr val="000000"/>
                        </a:solidFill>
                        <a:effectLst/>
                        <a:latin typeface="Calibri"/>
                      </a:endParaRPr>
                    </a:p>
                  </a:txBody>
                  <a:tcPr marL="6017" marR="6017" marT="6017" marB="0" anchor="ctr"/>
                </a:tc>
                <a:tc>
                  <a:txBody>
                    <a:bodyPr/>
                    <a:lstStyle/>
                    <a:p>
                      <a:pPr algn="r" fontAlgn="ctr"/>
                      <a:r>
                        <a:rPr lang="tr-TR" sz="700" u="none" strike="noStrike">
                          <a:effectLst/>
                        </a:rPr>
                        <a:t>-0,57357</a:t>
                      </a:r>
                      <a:endParaRPr lang="tr-TR" sz="700" b="0" i="0" u="none" strike="noStrike">
                        <a:solidFill>
                          <a:srgbClr val="000000"/>
                        </a:solidFill>
                        <a:effectLst/>
                        <a:latin typeface="Calibri"/>
                      </a:endParaRPr>
                    </a:p>
                  </a:txBody>
                  <a:tcPr marL="6017" marR="6017" marT="6017" marB="0" anchor="ctr"/>
                </a:tc>
                <a:tc>
                  <a:txBody>
                    <a:bodyPr/>
                    <a:lstStyle/>
                    <a:p>
                      <a:pPr algn="r" fontAlgn="ctr"/>
                      <a:r>
                        <a:rPr lang="tr-TR" sz="700" u="none" strike="noStrike">
                          <a:effectLst/>
                        </a:rPr>
                        <a:t>44,26429699</a:t>
                      </a:r>
                      <a:endParaRPr lang="tr-TR" sz="700" b="0" i="0" u="none" strike="noStrike">
                        <a:solidFill>
                          <a:srgbClr val="000000"/>
                        </a:solidFill>
                        <a:effectLst/>
                        <a:latin typeface="Calibri"/>
                      </a:endParaRPr>
                    </a:p>
                  </a:txBody>
                  <a:tcPr marL="6017" marR="6017" marT="6017" marB="0" anchor="ctr"/>
                </a:tc>
                <a:tc>
                  <a:txBody>
                    <a:bodyPr/>
                    <a:lstStyle/>
                    <a:p>
                      <a:pPr algn="ctr" fontAlgn="ctr"/>
                      <a:r>
                        <a:rPr lang="tr-TR" sz="700" u="none" strike="noStrike">
                          <a:effectLst/>
                        </a:rPr>
                        <a:t>44,26</a:t>
                      </a:r>
                      <a:endParaRPr lang="tr-TR" sz="700" b="0" i="0" u="none" strike="noStrike">
                        <a:solidFill>
                          <a:srgbClr val="000000"/>
                        </a:solidFill>
                        <a:effectLst/>
                        <a:latin typeface="Calibri"/>
                      </a:endParaRPr>
                    </a:p>
                  </a:txBody>
                  <a:tcPr marL="6017" marR="6017" marT="6017" marB="0" anchor="ctr"/>
                </a:tc>
                <a:tc>
                  <a:txBody>
                    <a:bodyPr/>
                    <a:lstStyle/>
                    <a:p>
                      <a:pPr algn="ctr" fontAlgn="b"/>
                      <a:r>
                        <a:rPr lang="tr-TR" sz="700" u="none" strike="noStrike">
                          <a:effectLst/>
                        </a:rPr>
                        <a:t>DD</a:t>
                      </a:r>
                      <a:endParaRPr lang="tr-TR" sz="700" b="0" i="0" u="none" strike="noStrike">
                        <a:solidFill>
                          <a:srgbClr val="000000"/>
                        </a:solidFill>
                        <a:effectLst/>
                        <a:latin typeface="Calibri"/>
                      </a:endParaRPr>
                    </a:p>
                  </a:txBody>
                  <a:tcPr marL="6017" marR="6017" marT="6017" marB="0" anchor="b"/>
                </a:tc>
                <a:tc>
                  <a:txBody>
                    <a:bodyPr/>
                    <a:lstStyle/>
                    <a:p>
                      <a:pPr algn="ctr" fontAlgn="ctr"/>
                      <a:endParaRPr lang="tr-TR" sz="800" b="1" i="0" u="none" strike="noStrike">
                        <a:solidFill>
                          <a:srgbClr val="000000"/>
                        </a:solidFill>
                        <a:effectLst/>
                        <a:latin typeface="Calibri"/>
                      </a:endParaRPr>
                    </a:p>
                  </a:txBody>
                  <a:tcPr marL="6017" marR="6017" marT="6017" marB="0" anchor="ctr"/>
                </a:tc>
              </a:tr>
              <a:tr h="154008">
                <a:tc>
                  <a:txBody>
                    <a:bodyPr/>
                    <a:lstStyle/>
                    <a:p>
                      <a:pPr algn="ctr" fontAlgn="ctr"/>
                      <a:r>
                        <a:rPr lang="tr-TR" sz="700" u="none" strike="noStrike">
                          <a:effectLst/>
                        </a:rPr>
                        <a:t>28,20</a:t>
                      </a:r>
                      <a:endParaRPr lang="tr-TR" sz="700" b="0" i="0" u="none" strike="noStrike">
                        <a:solidFill>
                          <a:srgbClr val="000000"/>
                        </a:solidFill>
                        <a:effectLst/>
                        <a:latin typeface="Calibri"/>
                      </a:endParaRPr>
                    </a:p>
                  </a:txBody>
                  <a:tcPr marL="6017" marR="6017" marT="6017" marB="0" anchor="ctr"/>
                </a:tc>
                <a:tc>
                  <a:txBody>
                    <a:bodyPr/>
                    <a:lstStyle/>
                    <a:p>
                      <a:pPr algn="r" fontAlgn="ctr"/>
                      <a:r>
                        <a:rPr lang="tr-TR" sz="700" u="none" strike="noStrike">
                          <a:effectLst/>
                        </a:rPr>
                        <a:t>-0,59180</a:t>
                      </a:r>
                      <a:endParaRPr lang="tr-TR" sz="700" b="0" i="0" u="none" strike="noStrike">
                        <a:solidFill>
                          <a:srgbClr val="000000"/>
                        </a:solidFill>
                        <a:effectLst/>
                        <a:latin typeface="Calibri"/>
                      </a:endParaRPr>
                    </a:p>
                  </a:txBody>
                  <a:tcPr marL="6017" marR="6017" marT="6017" marB="0" anchor="ctr"/>
                </a:tc>
                <a:tc>
                  <a:txBody>
                    <a:bodyPr/>
                    <a:lstStyle/>
                    <a:p>
                      <a:pPr algn="r" fontAlgn="ctr"/>
                      <a:r>
                        <a:rPr lang="tr-TR" sz="700" u="none" strike="noStrike">
                          <a:effectLst/>
                        </a:rPr>
                        <a:t>44,08198208</a:t>
                      </a:r>
                      <a:endParaRPr lang="tr-TR" sz="700" b="0" i="0" u="none" strike="noStrike">
                        <a:solidFill>
                          <a:srgbClr val="000000"/>
                        </a:solidFill>
                        <a:effectLst/>
                        <a:latin typeface="Calibri"/>
                      </a:endParaRPr>
                    </a:p>
                  </a:txBody>
                  <a:tcPr marL="6017" marR="6017" marT="6017" marB="0" anchor="ctr"/>
                </a:tc>
                <a:tc>
                  <a:txBody>
                    <a:bodyPr/>
                    <a:lstStyle/>
                    <a:p>
                      <a:pPr algn="ctr" fontAlgn="ctr"/>
                      <a:r>
                        <a:rPr lang="tr-TR" sz="700" u="none" strike="noStrike">
                          <a:effectLst/>
                        </a:rPr>
                        <a:t>44,08</a:t>
                      </a:r>
                      <a:endParaRPr lang="tr-TR" sz="700" b="0" i="0" u="none" strike="noStrike">
                        <a:solidFill>
                          <a:srgbClr val="000000"/>
                        </a:solidFill>
                        <a:effectLst/>
                        <a:latin typeface="Calibri"/>
                      </a:endParaRPr>
                    </a:p>
                  </a:txBody>
                  <a:tcPr marL="6017" marR="6017" marT="6017" marB="0" anchor="ctr"/>
                </a:tc>
                <a:tc>
                  <a:txBody>
                    <a:bodyPr/>
                    <a:lstStyle/>
                    <a:p>
                      <a:pPr algn="ctr" fontAlgn="b"/>
                      <a:r>
                        <a:rPr lang="tr-TR" sz="700" u="none" strike="noStrike">
                          <a:effectLst/>
                        </a:rPr>
                        <a:t>DD</a:t>
                      </a:r>
                      <a:endParaRPr lang="tr-TR" sz="700" b="0" i="0" u="none" strike="noStrike">
                        <a:solidFill>
                          <a:srgbClr val="000000"/>
                        </a:solidFill>
                        <a:effectLst/>
                        <a:latin typeface="Calibri"/>
                      </a:endParaRPr>
                    </a:p>
                  </a:txBody>
                  <a:tcPr marL="6017" marR="6017" marT="6017" marB="0" anchor="b"/>
                </a:tc>
                <a:tc>
                  <a:txBody>
                    <a:bodyPr/>
                    <a:lstStyle/>
                    <a:p>
                      <a:pPr algn="ctr" fontAlgn="ctr"/>
                      <a:endParaRPr lang="tr-TR" sz="800" b="1" i="0" u="none" strike="noStrike">
                        <a:solidFill>
                          <a:srgbClr val="000000"/>
                        </a:solidFill>
                        <a:effectLst/>
                        <a:latin typeface="Calibri"/>
                      </a:endParaRPr>
                    </a:p>
                  </a:txBody>
                  <a:tcPr marL="6017" marR="6017" marT="6017" marB="0" anchor="ctr"/>
                </a:tc>
              </a:tr>
              <a:tr h="154008">
                <a:tc>
                  <a:txBody>
                    <a:bodyPr/>
                    <a:lstStyle/>
                    <a:p>
                      <a:pPr algn="ctr" fontAlgn="ctr"/>
                      <a:r>
                        <a:rPr lang="tr-TR" sz="700" u="none" strike="noStrike">
                          <a:effectLst/>
                        </a:rPr>
                        <a:t>26,00</a:t>
                      </a:r>
                      <a:endParaRPr lang="tr-TR" sz="700" b="0" i="0" u="none" strike="noStrike">
                        <a:solidFill>
                          <a:srgbClr val="000000"/>
                        </a:solidFill>
                        <a:effectLst/>
                        <a:latin typeface="Calibri"/>
                      </a:endParaRPr>
                    </a:p>
                  </a:txBody>
                  <a:tcPr marL="6017" marR="6017" marT="6017" marB="0" anchor="ctr"/>
                </a:tc>
                <a:tc>
                  <a:txBody>
                    <a:bodyPr/>
                    <a:lstStyle/>
                    <a:p>
                      <a:pPr algn="r" fontAlgn="ctr"/>
                      <a:r>
                        <a:rPr lang="tr-TR" sz="700" u="none" strike="noStrike">
                          <a:effectLst/>
                        </a:rPr>
                        <a:t>-0,72550</a:t>
                      </a:r>
                      <a:endParaRPr lang="tr-TR" sz="700" b="0" i="0" u="none" strike="noStrike">
                        <a:solidFill>
                          <a:srgbClr val="000000"/>
                        </a:solidFill>
                        <a:effectLst/>
                        <a:latin typeface="Calibri"/>
                      </a:endParaRPr>
                    </a:p>
                  </a:txBody>
                  <a:tcPr marL="6017" marR="6017" marT="6017" marB="0" anchor="ctr"/>
                </a:tc>
                <a:tc>
                  <a:txBody>
                    <a:bodyPr/>
                    <a:lstStyle/>
                    <a:p>
                      <a:pPr algn="r" fontAlgn="ctr"/>
                      <a:r>
                        <a:rPr lang="tr-TR" sz="700" u="none" strike="noStrike">
                          <a:effectLst/>
                        </a:rPr>
                        <a:t>42,74500608</a:t>
                      </a:r>
                      <a:endParaRPr lang="tr-TR" sz="700" b="0" i="0" u="none" strike="noStrike">
                        <a:solidFill>
                          <a:srgbClr val="000000"/>
                        </a:solidFill>
                        <a:effectLst/>
                        <a:latin typeface="Calibri"/>
                      </a:endParaRPr>
                    </a:p>
                  </a:txBody>
                  <a:tcPr marL="6017" marR="6017" marT="6017" marB="0" anchor="ctr"/>
                </a:tc>
                <a:tc>
                  <a:txBody>
                    <a:bodyPr/>
                    <a:lstStyle/>
                    <a:p>
                      <a:pPr algn="ctr" fontAlgn="ctr"/>
                      <a:r>
                        <a:rPr lang="tr-TR" sz="700" u="none" strike="noStrike">
                          <a:effectLst/>
                        </a:rPr>
                        <a:t>42,75</a:t>
                      </a:r>
                      <a:endParaRPr lang="tr-TR" sz="700" b="0" i="0" u="none" strike="noStrike">
                        <a:solidFill>
                          <a:srgbClr val="000000"/>
                        </a:solidFill>
                        <a:effectLst/>
                        <a:latin typeface="Calibri"/>
                      </a:endParaRPr>
                    </a:p>
                  </a:txBody>
                  <a:tcPr marL="6017" marR="6017" marT="6017" marB="0" anchor="ctr"/>
                </a:tc>
                <a:tc>
                  <a:txBody>
                    <a:bodyPr/>
                    <a:lstStyle/>
                    <a:p>
                      <a:pPr algn="ctr" fontAlgn="b"/>
                      <a:r>
                        <a:rPr lang="tr-TR" sz="700" u="none" strike="noStrike">
                          <a:effectLst/>
                        </a:rPr>
                        <a:t>DD</a:t>
                      </a:r>
                      <a:endParaRPr lang="tr-TR" sz="700" b="0" i="0" u="none" strike="noStrike">
                        <a:solidFill>
                          <a:srgbClr val="000000"/>
                        </a:solidFill>
                        <a:effectLst/>
                        <a:latin typeface="Calibri"/>
                      </a:endParaRPr>
                    </a:p>
                  </a:txBody>
                  <a:tcPr marL="6017" marR="6017" marT="6017" marB="0" anchor="b"/>
                </a:tc>
                <a:tc>
                  <a:txBody>
                    <a:bodyPr/>
                    <a:lstStyle/>
                    <a:p>
                      <a:pPr algn="ctr" fontAlgn="ctr"/>
                      <a:endParaRPr lang="tr-TR" sz="800" b="1" i="0" u="none" strike="noStrike">
                        <a:solidFill>
                          <a:srgbClr val="000000"/>
                        </a:solidFill>
                        <a:effectLst/>
                        <a:latin typeface="Calibri"/>
                      </a:endParaRPr>
                    </a:p>
                  </a:txBody>
                  <a:tcPr marL="6017" marR="6017" marT="6017" marB="0" anchor="ctr"/>
                </a:tc>
              </a:tr>
              <a:tr h="154008">
                <a:tc>
                  <a:txBody>
                    <a:bodyPr/>
                    <a:lstStyle/>
                    <a:p>
                      <a:pPr algn="ctr" fontAlgn="ctr"/>
                      <a:r>
                        <a:rPr lang="tr-TR" sz="700" u="none" strike="noStrike">
                          <a:effectLst/>
                        </a:rPr>
                        <a:t>26,00</a:t>
                      </a:r>
                      <a:endParaRPr lang="tr-TR" sz="700" b="0" i="0" u="none" strike="noStrike">
                        <a:solidFill>
                          <a:srgbClr val="000000"/>
                        </a:solidFill>
                        <a:effectLst/>
                        <a:latin typeface="Calibri"/>
                      </a:endParaRPr>
                    </a:p>
                  </a:txBody>
                  <a:tcPr marL="6017" marR="6017" marT="6017" marB="0" anchor="ctr"/>
                </a:tc>
                <a:tc>
                  <a:txBody>
                    <a:bodyPr/>
                    <a:lstStyle/>
                    <a:p>
                      <a:pPr algn="r" fontAlgn="ctr"/>
                      <a:r>
                        <a:rPr lang="tr-TR" sz="700" u="none" strike="noStrike">
                          <a:effectLst/>
                        </a:rPr>
                        <a:t>-0,72550</a:t>
                      </a:r>
                      <a:endParaRPr lang="tr-TR" sz="700" b="0" i="0" u="none" strike="noStrike">
                        <a:solidFill>
                          <a:srgbClr val="000000"/>
                        </a:solidFill>
                        <a:effectLst/>
                        <a:latin typeface="Calibri"/>
                      </a:endParaRPr>
                    </a:p>
                  </a:txBody>
                  <a:tcPr marL="6017" marR="6017" marT="6017" marB="0" anchor="ctr"/>
                </a:tc>
                <a:tc>
                  <a:txBody>
                    <a:bodyPr/>
                    <a:lstStyle/>
                    <a:p>
                      <a:pPr algn="r" fontAlgn="ctr"/>
                      <a:r>
                        <a:rPr lang="tr-TR" sz="700" u="none" strike="noStrike">
                          <a:effectLst/>
                        </a:rPr>
                        <a:t>42,74500608</a:t>
                      </a:r>
                      <a:endParaRPr lang="tr-TR" sz="700" b="0" i="0" u="none" strike="noStrike">
                        <a:solidFill>
                          <a:srgbClr val="000000"/>
                        </a:solidFill>
                        <a:effectLst/>
                        <a:latin typeface="Calibri"/>
                      </a:endParaRPr>
                    </a:p>
                  </a:txBody>
                  <a:tcPr marL="6017" marR="6017" marT="6017" marB="0" anchor="ctr"/>
                </a:tc>
                <a:tc>
                  <a:txBody>
                    <a:bodyPr/>
                    <a:lstStyle/>
                    <a:p>
                      <a:pPr algn="ctr" fontAlgn="ctr"/>
                      <a:r>
                        <a:rPr lang="tr-TR" sz="700" u="none" strike="noStrike">
                          <a:effectLst/>
                        </a:rPr>
                        <a:t>42,75</a:t>
                      </a:r>
                      <a:endParaRPr lang="tr-TR" sz="700" b="0" i="0" u="none" strike="noStrike">
                        <a:solidFill>
                          <a:srgbClr val="000000"/>
                        </a:solidFill>
                        <a:effectLst/>
                        <a:latin typeface="Calibri"/>
                      </a:endParaRPr>
                    </a:p>
                  </a:txBody>
                  <a:tcPr marL="6017" marR="6017" marT="6017" marB="0" anchor="ctr"/>
                </a:tc>
                <a:tc>
                  <a:txBody>
                    <a:bodyPr/>
                    <a:lstStyle/>
                    <a:p>
                      <a:pPr algn="ctr" fontAlgn="b"/>
                      <a:r>
                        <a:rPr lang="tr-TR" sz="700" u="none" strike="noStrike">
                          <a:effectLst/>
                        </a:rPr>
                        <a:t>DD</a:t>
                      </a:r>
                      <a:endParaRPr lang="tr-TR" sz="700" b="0" i="0" u="none" strike="noStrike">
                        <a:solidFill>
                          <a:srgbClr val="000000"/>
                        </a:solidFill>
                        <a:effectLst/>
                        <a:latin typeface="Calibri"/>
                      </a:endParaRPr>
                    </a:p>
                  </a:txBody>
                  <a:tcPr marL="6017" marR="6017" marT="6017" marB="0" anchor="b"/>
                </a:tc>
                <a:tc>
                  <a:txBody>
                    <a:bodyPr/>
                    <a:lstStyle/>
                    <a:p>
                      <a:pPr algn="ctr" fontAlgn="ctr"/>
                      <a:endParaRPr lang="tr-TR" sz="800" b="1" i="0" u="none" strike="noStrike">
                        <a:solidFill>
                          <a:srgbClr val="000000"/>
                        </a:solidFill>
                        <a:effectLst/>
                        <a:latin typeface="Calibri"/>
                      </a:endParaRPr>
                    </a:p>
                  </a:txBody>
                  <a:tcPr marL="6017" marR="6017" marT="6017" marB="0" anchor="ctr"/>
                </a:tc>
              </a:tr>
              <a:tr h="154008">
                <a:tc>
                  <a:txBody>
                    <a:bodyPr/>
                    <a:lstStyle/>
                    <a:p>
                      <a:pPr algn="ctr" fontAlgn="ctr"/>
                      <a:r>
                        <a:rPr lang="tr-TR" sz="700" u="none" strike="noStrike">
                          <a:effectLst/>
                        </a:rPr>
                        <a:t>22,00</a:t>
                      </a:r>
                      <a:endParaRPr lang="tr-TR" sz="700" b="0" i="0" u="none" strike="noStrike">
                        <a:solidFill>
                          <a:srgbClr val="000000"/>
                        </a:solidFill>
                        <a:effectLst/>
                        <a:latin typeface="Calibri"/>
                      </a:endParaRPr>
                    </a:p>
                  </a:txBody>
                  <a:tcPr marL="6017" marR="6017" marT="6017" marB="0" anchor="ctr"/>
                </a:tc>
                <a:tc>
                  <a:txBody>
                    <a:bodyPr/>
                    <a:lstStyle/>
                    <a:p>
                      <a:pPr algn="r" fontAlgn="ctr"/>
                      <a:r>
                        <a:rPr lang="tr-TR" sz="700" u="none" strike="noStrike">
                          <a:effectLst/>
                        </a:rPr>
                        <a:t>-0,96859</a:t>
                      </a:r>
                      <a:endParaRPr lang="tr-TR" sz="700" b="0" i="0" u="none" strike="noStrike">
                        <a:solidFill>
                          <a:srgbClr val="000000"/>
                        </a:solidFill>
                        <a:effectLst/>
                        <a:latin typeface="Calibri"/>
                      </a:endParaRPr>
                    </a:p>
                  </a:txBody>
                  <a:tcPr marL="6017" marR="6017" marT="6017" marB="0" anchor="ctr"/>
                </a:tc>
                <a:tc>
                  <a:txBody>
                    <a:bodyPr/>
                    <a:lstStyle/>
                    <a:p>
                      <a:pPr algn="r" fontAlgn="ctr"/>
                      <a:r>
                        <a:rPr lang="tr-TR" sz="700" u="none" strike="noStrike">
                          <a:effectLst/>
                        </a:rPr>
                        <a:t>40,31414063</a:t>
                      </a:r>
                      <a:endParaRPr lang="tr-TR" sz="700" b="0" i="0" u="none" strike="noStrike">
                        <a:solidFill>
                          <a:srgbClr val="000000"/>
                        </a:solidFill>
                        <a:effectLst/>
                        <a:latin typeface="Calibri"/>
                      </a:endParaRPr>
                    </a:p>
                  </a:txBody>
                  <a:tcPr marL="6017" marR="6017" marT="6017" marB="0" anchor="ctr"/>
                </a:tc>
                <a:tc>
                  <a:txBody>
                    <a:bodyPr/>
                    <a:lstStyle/>
                    <a:p>
                      <a:pPr algn="ctr" fontAlgn="ctr"/>
                      <a:r>
                        <a:rPr lang="tr-TR" sz="700" u="none" strike="noStrike">
                          <a:effectLst/>
                        </a:rPr>
                        <a:t>40,31</a:t>
                      </a:r>
                      <a:endParaRPr lang="tr-TR" sz="700" b="0" i="0" u="none" strike="noStrike">
                        <a:solidFill>
                          <a:srgbClr val="000000"/>
                        </a:solidFill>
                        <a:effectLst/>
                        <a:latin typeface="Calibri"/>
                      </a:endParaRPr>
                    </a:p>
                  </a:txBody>
                  <a:tcPr marL="6017" marR="6017" marT="6017" marB="0" anchor="ctr"/>
                </a:tc>
                <a:tc>
                  <a:txBody>
                    <a:bodyPr/>
                    <a:lstStyle/>
                    <a:p>
                      <a:pPr algn="ctr" fontAlgn="b"/>
                      <a:r>
                        <a:rPr lang="tr-TR" sz="700" u="none" strike="noStrike">
                          <a:effectLst/>
                        </a:rPr>
                        <a:t>FD</a:t>
                      </a:r>
                      <a:endParaRPr lang="tr-TR" sz="700" b="0" i="0" u="none" strike="noStrike">
                        <a:solidFill>
                          <a:srgbClr val="000000"/>
                        </a:solidFill>
                        <a:effectLst/>
                        <a:latin typeface="Calibri"/>
                      </a:endParaRPr>
                    </a:p>
                  </a:txBody>
                  <a:tcPr marL="6017" marR="6017" marT="6017" marB="0" anchor="b"/>
                </a:tc>
                <a:tc>
                  <a:txBody>
                    <a:bodyPr/>
                    <a:lstStyle/>
                    <a:p>
                      <a:pPr algn="ctr" fontAlgn="ctr"/>
                      <a:r>
                        <a:rPr lang="tr-TR" sz="800" u="none" strike="noStrike">
                          <a:effectLst/>
                        </a:rPr>
                        <a:t>5</a:t>
                      </a:r>
                      <a:endParaRPr lang="tr-TR" sz="800" b="1" i="0" u="none" strike="noStrike">
                        <a:solidFill>
                          <a:srgbClr val="000000"/>
                        </a:solidFill>
                        <a:effectLst/>
                        <a:latin typeface="Calibri"/>
                      </a:endParaRPr>
                    </a:p>
                  </a:txBody>
                  <a:tcPr marL="6017" marR="6017" marT="6017" marB="0" anchor="ctr"/>
                </a:tc>
              </a:tr>
              <a:tr h="154008">
                <a:tc>
                  <a:txBody>
                    <a:bodyPr/>
                    <a:lstStyle/>
                    <a:p>
                      <a:pPr algn="ctr" fontAlgn="ctr"/>
                      <a:r>
                        <a:rPr lang="tr-TR" sz="700" u="none" strike="noStrike">
                          <a:effectLst/>
                        </a:rPr>
                        <a:t>22,00</a:t>
                      </a:r>
                      <a:endParaRPr lang="tr-TR" sz="700" b="0" i="0" u="none" strike="noStrike">
                        <a:solidFill>
                          <a:srgbClr val="000000"/>
                        </a:solidFill>
                        <a:effectLst/>
                        <a:latin typeface="Calibri"/>
                      </a:endParaRPr>
                    </a:p>
                  </a:txBody>
                  <a:tcPr marL="6017" marR="6017" marT="6017" marB="0" anchor="ctr"/>
                </a:tc>
                <a:tc>
                  <a:txBody>
                    <a:bodyPr/>
                    <a:lstStyle/>
                    <a:p>
                      <a:pPr algn="r" fontAlgn="ctr"/>
                      <a:r>
                        <a:rPr lang="tr-TR" sz="700" u="none" strike="noStrike">
                          <a:effectLst/>
                        </a:rPr>
                        <a:t>-0,96859</a:t>
                      </a:r>
                      <a:endParaRPr lang="tr-TR" sz="700" b="0" i="0" u="none" strike="noStrike">
                        <a:solidFill>
                          <a:srgbClr val="000000"/>
                        </a:solidFill>
                        <a:effectLst/>
                        <a:latin typeface="Calibri"/>
                      </a:endParaRPr>
                    </a:p>
                  </a:txBody>
                  <a:tcPr marL="6017" marR="6017" marT="6017" marB="0" anchor="ctr"/>
                </a:tc>
                <a:tc>
                  <a:txBody>
                    <a:bodyPr/>
                    <a:lstStyle/>
                    <a:p>
                      <a:pPr algn="r" fontAlgn="ctr"/>
                      <a:r>
                        <a:rPr lang="tr-TR" sz="700" u="none" strike="noStrike">
                          <a:effectLst/>
                        </a:rPr>
                        <a:t>40,31414063</a:t>
                      </a:r>
                      <a:endParaRPr lang="tr-TR" sz="700" b="0" i="0" u="none" strike="noStrike">
                        <a:solidFill>
                          <a:srgbClr val="000000"/>
                        </a:solidFill>
                        <a:effectLst/>
                        <a:latin typeface="Calibri"/>
                      </a:endParaRPr>
                    </a:p>
                  </a:txBody>
                  <a:tcPr marL="6017" marR="6017" marT="6017" marB="0" anchor="ctr"/>
                </a:tc>
                <a:tc>
                  <a:txBody>
                    <a:bodyPr/>
                    <a:lstStyle/>
                    <a:p>
                      <a:pPr algn="ctr" fontAlgn="ctr"/>
                      <a:r>
                        <a:rPr lang="tr-TR" sz="700" u="none" strike="noStrike">
                          <a:effectLst/>
                        </a:rPr>
                        <a:t>40,31</a:t>
                      </a:r>
                      <a:endParaRPr lang="tr-TR" sz="700" b="0" i="0" u="none" strike="noStrike">
                        <a:solidFill>
                          <a:srgbClr val="000000"/>
                        </a:solidFill>
                        <a:effectLst/>
                        <a:latin typeface="Calibri"/>
                      </a:endParaRPr>
                    </a:p>
                  </a:txBody>
                  <a:tcPr marL="6017" marR="6017" marT="6017" marB="0" anchor="ctr"/>
                </a:tc>
                <a:tc>
                  <a:txBody>
                    <a:bodyPr/>
                    <a:lstStyle/>
                    <a:p>
                      <a:pPr algn="ctr" fontAlgn="b"/>
                      <a:r>
                        <a:rPr lang="tr-TR" sz="700" u="none" strike="noStrike">
                          <a:effectLst/>
                        </a:rPr>
                        <a:t>FD</a:t>
                      </a:r>
                      <a:endParaRPr lang="tr-TR" sz="700" b="0" i="0" u="none" strike="noStrike">
                        <a:solidFill>
                          <a:srgbClr val="000000"/>
                        </a:solidFill>
                        <a:effectLst/>
                        <a:latin typeface="Calibri"/>
                      </a:endParaRPr>
                    </a:p>
                  </a:txBody>
                  <a:tcPr marL="6017" marR="6017" marT="6017" marB="0" anchor="b"/>
                </a:tc>
                <a:tc>
                  <a:txBody>
                    <a:bodyPr/>
                    <a:lstStyle/>
                    <a:p>
                      <a:pPr algn="ctr" fontAlgn="ctr"/>
                      <a:endParaRPr lang="tr-TR" sz="800" b="1" i="0" u="none" strike="noStrike">
                        <a:solidFill>
                          <a:srgbClr val="000000"/>
                        </a:solidFill>
                        <a:effectLst/>
                        <a:latin typeface="Calibri"/>
                      </a:endParaRPr>
                    </a:p>
                  </a:txBody>
                  <a:tcPr marL="6017" marR="6017" marT="6017" marB="0" anchor="ctr"/>
                </a:tc>
              </a:tr>
              <a:tr h="154008">
                <a:tc>
                  <a:txBody>
                    <a:bodyPr/>
                    <a:lstStyle/>
                    <a:p>
                      <a:pPr algn="ctr" fontAlgn="ctr"/>
                      <a:r>
                        <a:rPr lang="tr-TR" sz="700" u="none" strike="noStrike">
                          <a:effectLst/>
                        </a:rPr>
                        <a:t>19,00</a:t>
                      </a:r>
                      <a:endParaRPr lang="tr-TR" sz="700" b="0" i="0" u="none" strike="noStrike">
                        <a:solidFill>
                          <a:srgbClr val="000000"/>
                        </a:solidFill>
                        <a:effectLst/>
                        <a:latin typeface="Calibri"/>
                      </a:endParaRPr>
                    </a:p>
                  </a:txBody>
                  <a:tcPr marL="6017" marR="6017" marT="6017" marB="0" anchor="ctr"/>
                </a:tc>
                <a:tc>
                  <a:txBody>
                    <a:bodyPr/>
                    <a:lstStyle/>
                    <a:p>
                      <a:pPr algn="r" fontAlgn="ctr"/>
                      <a:r>
                        <a:rPr lang="tr-TR" sz="700" u="none" strike="noStrike">
                          <a:effectLst/>
                        </a:rPr>
                        <a:t>-1,15090</a:t>
                      </a:r>
                      <a:endParaRPr lang="tr-TR" sz="700" b="0" i="0" u="none" strike="noStrike">
                        <a:solidFill>
                          <a:srgbClr val="000000"/>
                        </a:solidFill>
                        <a:effectLst/>
                        <a:latin typeface="Calibri"/>
                      </a:endParaRPr>
                    </a:p>
                  </a:txBody>
                  <a:tcPr marL="6017" marR="6017" marT="6017" marB="0" anchor="ctr"/>
                </a:tc>
                <a:tc>
                  <a:txBody>
                    <a:bodyPr/>
                    <a:lstStyle/>
                    <a:p>
                      <a:pPr algn="r" fontAlgn="ctr"/>
                      <a:r>
                        <a:rPr lang="tr-TR" sz="700" u="none" strike="noStrike">
                          <a:effectLst/>
                        </a:rPr>
                        <a:t>38,49099153</a:t>
                      </a:r>
                      <a:endParaRPr lang="tr-TR" sz="700" b="0" i="0" u="none" strike="noStrike">
                        <a:solidFill>
                          <a:srgbClr val="000000"/>
                        </a:solidFill>
                        <a:effectLst/>
                        <a:latin typeface="Calibri"/>
                      </a:endParaRPr>
                    </a:p>
                  </a:txBody>
                  <a:tcPr marL="6017" marR="6017" marT="6017" marB="0" anchor="ctr"/>
                </a:tc>
                <a:tc>
                  <a:txBody>
                    <a:bodyPr/>
                    <a:lstStyle/>
                    <a:p>
                      <a:pPr algn="ctr" fontAlgn="ctr"/>
                      <a:r>
                        <a:rPr lang="tr-TR" sz="700" u="none" strike="noStrike">
                          <a:effectLst/>
                        </a:rPr>
                        <a:t>38,49</a:t>
                      </a:r>
                      <a:endParaRPr lang="tr-TR" sz="700" b="0" i="0" u="none" strike="noStrike">
                        <a:solidFill>
                          <a:srgbClr val="000000"/>
                        </a:solidFill>
                        <a:effectLst/>
                        <a:latin typeface="Calibri"/>
                      </a:endParaRPr>
                    </a:p>
                  </a:txBody>
                  <a:tcPr marL="6017" marR="6017" marT="6017" marB="0" anchor="ctr"/>
                </a:tc>
                <a:tc>
                  <a:txBody>
                    <a:bodyPr/>
                    <a:lstStyle/>
                    <a:p>
                      <a:pPr algn="ctr" fontAlgn="b"/>
                      <a:r>
                        <a:rPr lang="tr-TR" sz="700" u="none" strike="noStrike">
                          <a:effectLst/>
                        </a:rPr>
                        <a:t>FD</a:t>
                      </a:r>
                      <a:endParaRPr lang="tr-TR" sz="700" b="0" i="0" u="none" strike="noStrike">
                        <a:solidFill>
                          <a:srgbClr val="000000"/>
                        </a:solidFill>
                        <a:effectLst/>
                        <a:latin typeface="Calibri"/>
                      </a:endParaRPr>
                    </a:p>
                  </a:txBody>
                  <a:tcPr marL="6017" marR="6017" marT="6017" marB="0" anchor="b"/>
                </a:tc>
                <a:tc>
                  <a:txBody>
                    <a:bodyPr/>
                    <a:lstStyle/>
                    <a:p>
                      <a:pPr algn="ctr" fontAlgn="ctr"/>
                      <a:endParaRPr lang="tr-TR" sz="800" b="1" i="0" u="none" strike="noStrike">
                        <a:solidFill>
                          <a:srgbClr val="000000"/>
                        </a:solidFill>
                        <a:effectLst/>
                        <a:latin typeface="Calibri"/>
                      </a:endParaRPr>
                    </a:p>
                  </a:txBody>
                  <a:tcPr marL="6017" marR="6017" marT="6017" marB="0" anchor="ctr"/>
                </a:tc>
              </a:tr>
              <a:tr h="154008">
                <a:tc>
                  <a:txBody>
                    <a:bodyPr/>
                    <a:lstStyle/>
                    <a:p>
                      <a:pPr algn="ctr" fontAlgn="ctr"/>
                      <a:r>
                        <a:rPr lang="tr-TR" sz="700" u="none" strike="noStrike">
                          <a:effectLst/>
                        </a:rPr>
                        <a:t>18,00</a:t>
                      </a:r>
                      <a:endParaRPr lang="tr-TR" sz="700" b="0" i="0" u="none" strike="noStrike">
                        <a:solidFill>
                          <a:srgbClr val="000000"/>
                        </a:solidFill>
                        <a:effectLst/>
                        <a:latin typeface="Calibri"/>
                      </a:endParaRPr>
                    </a:p>
                  </a:txBody>
                  <a:tcPr marL="6017" marR="6017" marT="6017" marB="0" anchor="ctr"/>
                </a:tc>
                <a:tc>
                  <a:txBody>
                    <a:bodyPr/>
                    <a:lstStyle/>
                    <a:p>
                      <a:pPr algn="r" fontAlgn="ctr"/>
                      <a:r>
                        <a:rPr lang="tr-TR" sz="700" u="none" strike="noStrike">
                          <a:effectLst/>
                        </a:rPr>
                        <a:t>-1,21167</a:t>
                      </a:r>
                      <a:endParaRPr lang="tr-TR" sz="700" b="0" i="0" u="none" strike="noStrike">
                        <a:solidFill>
                          <a:srgbClr val="000000"/>
                        </a:solidFill>
                        <a:effectLst/>
                        <a:latin typeface="Calibri"/>
                      </a:endParaRPr>
                    </a:p>
                  </a:txBody>
                  <a:tcPr marL="6017" marR="6017" marT="6017" marB="0" anchor="ctr"/>
                </a:tc>
                <a:tc>
                  <a:txBody>
                    <a:bodyPr/>
                    <a:lstStyle/>
                    <a:p>
                      <a:pPr algn="r" fontAlgn="ctr"/>
                      <a:r>
                        <a:rPr lang="tr-TR" sz="700" u="none" strike="noStrike">
                          <a:effectLst/>
                        </a:rPr>
                        <a:t>37,88327517</a:t>
                      </a:r>
                      <a:endParaRPr lang="tr-TR" sz="700" b="0" i="0" u="none" strike="noStrike">
                        <a:solidFill>
                          <a:srgbClr val="000000"/>
                        </a:solidFill>
                        <a:effectLst/>
                        <a:latin typeface="Calibri"/>
                      </a:endParaRPr>
                    </a:p>
                  </a:txBody>
                  <a:tcPr marL="6017" marR="6017" marT="6017" marB="0" anchor="ctr"/>
                </a:tc>
                <a:tc>
                  <a:txBody>
                    <a:bodyPr/>
                    <a:lstStyle/>
                    <a:p>
                      <a:pPr algn="ctr" fontAlgn="ctr"/>
                      <a:r>
                        <a:rPr lang="tr-TR" sz="700" u="none" strike="noStrike">
                          <a:effectLst/>
                        </a:rPr>
                        <a:t>37,88</a:t>
                      </a:r>
                      <a:endParaRPr lang="tr-TR" sz="700" b="0" i="0" u="none" strike="noStrike">
                        <a:solidFill>
                          <a:srgbClr val="000000"/>
                        </a:solidFill>
                        <a:effectLst/>
                        <a:latin typeface="Calibri"/>
                      </a:endParaRPr>
                    </a:p>
                  </a:txBody>
                  <a:tcPr marL="6017" marR="6017" marT="6017" marB="0" anchor="ctr"/>
                </a:tc>
                <a:tc>
                  <a:txBody>
                    <a:bodyPr/>
                    <a:lstStyle/>
                    <a:p>
                      <a:pPr algn="ctr" fontAlgn="b"/>
                      <a:r>
                        <a:rPr lang="tr-TR" sz="700" u="none" strike="noStrike">
                          <a:effectLst/>
                        </a:rPr>
                        <a:t>FD</a:t>
                      </a:r>
                      <a:endParaRPr lang="tr-TR" sz="700" b="0" i="0" u="none" strike="noStrike">
                        <a:solidFill>
                          <a:srgbClr val="000000"/>
                        </a:solidFill>
                        <a:effectLst/>
                        <a:latin typeface="Calibri"/>
                      </a:endParaRPr>
                    </a:p>
                  </a:txBody>
                  <a:tcPr marL="6017" marR="6017" marT="6017" marB="0" anchor="b"/>
                </a:tc>
                <a:tc>
                  <a:txBody>
                    <a:bodyPr/>
                    <a:lstStyle/>
                    <a:p>
                      <a:pPr algn="ctr" fontAlgn="ctr"/>
                      <a:endParaRPr lang="tr-TR" sz="800" b="1" i="0" u="none" strike="noStrike">
                        <a:solidFill>
                          <a:srgbClr val="000000"/>
                        </a:solidFill>
                        <a:effectLst/>
                        <a:latin typeface="Calibri"/>
                      </a:endParaRPr>
                    </a:p>
                  </a:txBody>
                  <a:tcPr marL="6017" marR="6017" marT="6017" marB="0" anchor="ctr"/>
                </a:tc>
              </a:tr>
              <a:tr h="154008">
                <a:tc>
                  <a:txBody>
                    <a:bodyPr/>
                    <a:lstStyle/>
                    <a:p>
                      <a:pPr algn="ctr" fontAlgn="ctr"/>
                      <a:r>
                        <a:rPr lang="tr-TR" sz="700" u="none" strike="noStrike">
                          <a:effectLst/>
                        </a:rPr>
                        <a:t>18,00</a:t>
                      </a:r>
                      <a:endParaRPr lang="tr-TR" sz="700" b="0" i="0" u="none" strike="noStrike">
                        <a:solidFill>
                          <a:srgbClr val="000000"/>
                        </a:solidFill>
                        <a:effectLst/>
                        <a:latin typeface="Calibri"/>
                      </a:endParaRPr>
                    </a:p>
                  </a:txBody>
                  <a:tcPr marL="6017" marR="6017" marT="6017" marB="0" anchor="ctr"/>
                </a:tc>
                <a:tc>
                  <a:txBody>
                    <a:bodyPr/>
                    <a:lstStyle/>
                    <a:p>
                      <a:pPr algn="r" fontAlgn="ctr"/>
                      <a:r>
                        <a:rPr lang="tr-TR" sz="700" u="none" strike="noStrike">
                          <a:effectLst/>
                        </a:rPr>
                        <a:t>-1,21167</a:t>
                      </a:r>
                      <a:endParaRPr lang="tr-TR" sz="700" b="0" i="0" u="none" strike="noStrike">
                        <a:solidFill>
                          <a:srgbClr val="000000"/>
                        </a:solidFill>
                        <a:effectLst/>
                        <a:latin typeface="Calibri"/>
                      </a:endParaRPr>
                    </a:p>
                  </a:txBody>
                  <a:tcPr marL="6017" marR="6017" marT="6017" marB="0" anchor="ctr"/>
                </a:tc>
                <a:tc>
                  <a:txBody>
                    <a:bodyPr/>
                    <a:lstStyle/>
                    <a:p>
                      <a:pPr algn="r" fontAlgn="ctr"/>
                      <a:r>
                        <a:rPr lang="tr-TR" sz="700" u="none" strike="noStrike">
                          <a:effectLst/>
                        </a:rPr>
                        <a:t>37,88327517</a:t>
                      </a:r>
                      <a:endParaRPr lang="tr-TR" sz="700" b="0" i="0" u="none" strike="noStrike">
                        <a:solidFill>
                          <a:srgbClr val="000000"/>
                        </a:solidFill>
                        <a:effectLst/>
                        <a:latin typeface="Calibri"/>
                      </a:endParaRPr>
                    </a:p>
                  </a:txBody>
                  <a:tcPr marL="6017" marR="6017" marT="6017" marB="0" anchor="ctr"/>
                </a:tc>
                <a:tc>
                  <a:txBody>
                    <a:bodyPr/>
                    <a:lstStyle/>
                    <a:p>
                      <a:pPr algn="ctr" fontAlgn="ctr"/>
                      <a:r>
                        <a:rPr lang="tr-TR" sz="700" u="none" strike="noStrike">
                          <a:effectLst/>
                        </a:rPr>
                        <a:t>37,88</a:t>
                      </a:r>
                      <a:endParaRPr lang="tr-TR" sz="700" b="0" i="0" u="none" strike="noStrike">
                        <a:solidFill>
                          <a:srgbClr val="000000"/>
                        </a:solidFill>
                        <a:effectLst/>
                        <a:latin typeface="Calibri"/>
                      </a:endParaRPr>
                    </a:p>
                  </a:txBody>
                  <a:tcPr marL="6017" marR="6017" marT="6017" marB="0" anchor="ctr"/>
                </a:tc>
                <a:tc>
                  <a:txBody>
                    <a:bodyPr/>
                    <a:lstStyle/>
                    <a:p>
                      <a:pPr algn="ctr" fontAlgn="b"/>
                      <a:r>
                        <a:rPr lang="tr-TR" sz="700" u="none" strike="noStrike">
                          <a:effectLst/>
                        </a:rPr>
                        <a:t>FD</a:t>
                      </a:r>
                      <a:endParaRPr lang="tr-TR" sz="700" b="0" i="0" u="none" strike="noStrike">
                        <a:solidFill>
                          <a:srgbClr val="000000"/>
                        </a:solidFill>
                        <a:effectLst/>
                        <a:latin typeface="Calibri"/>
                      </a:endParaRPr>
                    </a:p>
                  </a:txBody>
                  <a:tcPr marL="6017" marR="6017" marT="6017" marB="0" anchor="b"/>
                </a:tc>
                <a:tc>
                  <a:txBody>
                    <a:bodyPr/>
                    <a:lstStyle/>
                    <a:p>
                      <a:pPr algn="ctr" fontAlgn="ctr"/>
                      <a:endParaRPr lang="tr-TR" sz="800" b="1" i="0" u="none" strike="noStrike">
                        <a:solidFill>
                          <a:srgbClr val="000000"/>
                        </a:solidFill>
                        <a:effectLst/>
                        <a:latin typeface="Calibri"/>
                      </a:endParaRPr>
                    </a:p>
                  </a:txBody>
                  <a:tcPr marL="6017" marR="6017" marT="6017" marB="0" anchor="ctr"/>
                </a:tc>
              </a:tr>
              <a:tr h="154008">
                <a:tc>
                  <a:txBody>
                    <a:bodyPr/>
                    <a:lstStyle/>
                    <a:p>
                      <a:pPr algn="ctr" fontAlgn="ctr"/>
                      <a:r>
                        <a:rPr lang="tr-TR" sz="700" u="none" strike="noStrike">
                          <a:effectLst/>
                        </a:rPr>
                        <a:t>12,00</a:t>
                      </a:r>
                      <a:endParaRPr lang="tr-TR" sz="700" b="0" i="0" u="none" strike="noStrike">
                        <a:solidFill>
                          <a:srgbClr val="000000"/>
                        </a:solidFill>
                        <a:effectLst/>
                        <a:latin typeface="Calibri"/>
                      </a:endParaRPr>
                    </a:p>
                  </a:txBody>
                  <a:tcPr marL="6017" marR="6017" marT="6017" marB="0" anchor="ctr"/>
                </a:tc>
                <a:tc>
                  <a:txBody>
                    <a:bodyPr/>
                    <a:lstStyle/>
                    <a:p>
                      <a:pPr algn="r" fontAlgn="ctr"/>
                      <a:r>
                        <a:rPr lang="tr-TR" sz="700" u="none" strike="noStrike">
                          <a:effectLst/>
                        </a:rPr>
                        <a:t>-1,57630</a:t>
                      </a:r>
                      <a:endParaRPr lang="tr-TR" sz="700" b="0" i="0" u="none" strike="noStrike">
                        <a:solidFill>
                          <a:srgbClr val="000000"/>
                        </a:solidFill>
                        <a:effectLst/>
                        <a:latin typeface="Calibri"/>
                      </a:endParaRPr>
                    </a:p>
                  </a:txBody>
                  <a:tcPr marL="6017" marR="6017" marT="6017" marB="0" anchor="ctr"/>
                </a:tc>
                <a:tc>
                  <a:txBody>
                    <a:bodyPr/>
                    <a:lstStyle/>
                    <a:p>
                      <a:pPr algn="r" fontAlgn="ctr"/>
                      <a:r>
                        <a:rPr lang="tr-TR" sz="700" u="none" strike="noStrike">
                          <a:effectLst/>
                        </a:rPr>
                        <a:t>34,23697699</a:t>
                      </a:r>
                      <a:endParaRPr lang="tr-TR" sz="700" b="0" i="0" u="none" strike="noStrike">
                        <a:solidFill>
                          <a:srgbClr val="000000"/>
                        </a:solidFill>
                        <a:effectLst/>
                        <a:latin typeface="Calibri"/>
                      </a:endParaRPr>
                    </a:p>
                  </a:txBody>
                  <a:tcPr marL="6017" marR="6017" marT="6017" marB="0" anchor="ctr"/>
                </a:tc>
                <a:tc>
                  <a:txBody>
                    <a:bodyPr/>
                    <a:lstStyle/>
                    <a:p>
                      <a:pPr algn="ctr" fontAlgn="ctr"/>
                      <a:r>
                        <a:rPr lang="tr-TR" sz="700" u="none" strike="noStrike">
                          <a:effectLst/>
                        </a:rPr>
                        <a:t>34,24</a:t>
                      </a:r>
                      <a:endParaRPr lang="tr-TR" sz="700" b="0" i="0" u="none" strike="noStrike">
                        <a:solidFill>
                          <a:srgbClr val="000000"/>
                        </a:solidFill>
                        <a:effectLst/>
                        <a:latin typeface="Calibri"/>
                      </a:endParaRPr>
                    </a:p>
                  </a:txBody>
                  <a:tcPr marL="6017" marR="6017" marT="6017" marB="0" anchor="ctr"/>
                </a:tc>
                <a:tc>
                  <a:txBody>
                    <a:bodyPr/>
                    <a:lstStyle/>
                    <a:p>
                      <a:pPr algn="ctr" fontAlgn="b"/>
                      <a:r>
                        <a:rPr lang="tr-TR" sz="700" u="none" strike="noStrike">
                          <a:effectLst/>
                        </a:rPr>
                        <a:t>FF</a:t>
                      </a:r>
                      <a:endParaRPr lang="tr-TR" sz="700" b="0" i="0" u="none" strike="noStrike">
                        <a:solidFill>
                          <a:srgbClr val="000000"/>
                        </a:solidFill>
                        <a:effectLst/>
                        <a:latin typeface="Calibri"/>
                      </a:endParaRPr>
                    </a:p>
                  </a:txBody>
                  <a:tcPr marL="6017" marR="6017" marT="6017" marB="0" anchor="b"/>
                </a:tc>
                <a:tc>
                  <a:txBody>
                    <a:bodyPr/>
                    <a:lstStyle/>
                    <a:p>
                      <a:pPr algn="ctr" fontAlgn="ctr"/>
                      <a:r>
                        <a:rPr lang="tr-TR" sz="800" u="none" strike="noStrike">
                          <a:effectLst/>
                        </a:rPr>
                        <a:t>1</a:t>
                      </a:r>
                      <a:endParaRPr lang="tr-TR" sz="800" b="1" i="0" u="none" strike="noStrike">
                        <a:solidFill>
                          <a:srgbClr val="000000"/>
                        </a:solidFill>
                        <a:effectLst/>
                        <a:latin typeface="Calibri"/>
                      </a:endParaRPr>
                    </a:p>
                  </a:txBody>
                  <a:tcPr marL="6017" marR="6017" marT="6017" marB="0" anchor="ctr"/>
                </a:tc>
              </a:tr>
              <a:tr h="135662">
                <a:tc>
                  <a:txBody>
                    <a:bodyPr/>
                    <a:lstStyle/>
                    <a:p>
                      <a:pPr algn="l" fontAlgn="b"/>
                      <a:endParaRPr lang="tr-TR" sz="700" b="0" i="0" u="none" strike="noStrike">
                        <a:solidFill>
                          <a:srgbClr val="000000"/>
                        </a:solidFill>
                        <a:effectLst/>
                        <a:latin typeface="Calibri"/>
                      </a:endParaRPr>
                    </a:p>
                  </a:txBody>
                  <a:tcPr marL="6017" marR="6017" marT="6017" marB="0" anchor="b"/>
                </a:tc>
                <a:tc>
                  <a:txBody>
                    <a:bodyPr/>
                    <a:lstStyle/>
                    <a:p>
                      <a:pPr algn="l" fontAlgn="b"/>
                      <a:endParaRPr lang="tr-TR" sz="700" b="0" i="0" u="none" strike="noStrike">
                        <a:solidFill>
                          <a:srgbClr val="000000"/>
                        </a:solidFill>
                        <a:effectLst/>
                        <a:latin typeface="Calibri"/>
                      </a:endParaRPr>
                    </a:p>
                  </a:txBody>
                  <a:tcPr marL="6017" marR="6017" marT="6017" marB="0" anchor="b"/>
                </a:tc>
                <a:tc>
                  <a:txBody>
                    <a:bodyPr/>
                    <a:lstStyle/>
                    <a:p>
                      <a:pPr algn="l" fontAlgn="b"/>
                      <a:endParaRPr lang="tr-TR" sz="700" b="0" i="0" u="none" strike="noStrike">
                        <a:solidFill>
                          <a:srgbClr val="000000"/>
                        </a:solidFill>
                        <a:effectLst/>
                        <a:latin typeface="Calibri"/>
                      </a:endParaRPr>
                    </a:p>
                  </a:txBody>
                  <a:tcPr marL="6017" marR="6017" marT="6017" marB="0" anchor="b"/>
                </a:tc>
                <a:tc>
                  <a:txBody>
                    <a:bodyPr/>
                    <a:lstStyle/>
                    <a:p>
                      <a:pPr algn="l" fontAlgn="b"/>
                      <a:endParaRPr lang="tr-TR" sz="700" b="0" i="0" u="none" strike="noStrike">
                        <a:solidFill>
                          <a:srgbClr val="000000"/>
                        </a:solidFill>
                        <a:effectLst/>
                        <a:latin typeface="Calibri"/>
                      </a:endParaRPr>
                    </a:p>
                  </a:txBody>
                  <a:tcPr marL="6017" marR="6017" marT="6017" marB="0" anchor="b"/>
                </a:tc>
                <a:tc>
                  <a:txBody>
                    <a:bodyPr/>
                    <a:lstStyle/>
                    <a:p>
                      <a:pPr algn="l" fontAlgn="b"/>
                      <a:endParaRPr lang="tr-TR" sz="700" b="0" i="0" u="none" strike="noStrike">
                        <a:solidFill>
                          <a:srgbClr val="000000"/>
                        </a:solidFill>
                        <a:effectLst/>
                        <a:latin typeface="Calibri"/>
                      </a:endParaRPr>
                    </a:p>
                  </a:txBody>
                  <a:tcPr marL="6017" marR="6017" marT="6017" marB="0" anchor="b"/>
                </a:tc>
                <a:tc>
                  <a:txBody>
                    <a:bodyPr/>
                    <a:lstStyle/>
                    <a:p>
                      <a:pPr algn="l" fontAlgn="b"/>
                      <a:endParaRPr lang="tr-TR" sz="700" b="0" i="0" u="none" strike="noStrike">
                        <a:solidFill>
                          <a:srgbClr val="000000"/>
                        </a:solidFill>
                        <a:effectLst/>
                        <a:latin typeface="Calibri"/>
                      </a:endParaRPr>
                    </a:p>
                  </a:txBody>
                  <a:tcPr marL="6017" marR="6017" marT="6017" marB="0" anchor="b"/>
                </a:tc>
              </a:tr>
              <a:tr h="240949">
                <a:tc>
                  <a:txBody>
                    <a:bodyPr/>
                    <a:lstStyle/>
                    <a:p>
                      <a:pPr algn="ctr" fontAlgn="ctr"/>
                      <a:r>
                        <a:rPr lang="tr-TR" sz="1200" b="1" u="none" strike="noStrike" dirty="0">
                          <a:solidFill>
                            <a:srgbClr val="FF0000"/>
                          </a:solidFill>
                          <a:effectLst/>
                          <a:latin typeface="+mj-lt"/>
                        </a:rPr>
                        <a:t>37,94</a:t>
                      </a:r>
                      <a:endParaRPr lang="tr-TR" sz="1200" b="1" i="0" u="none" strike="noStrike" dirty="0">
                        <a:solidFill>
                          <a:srgbClr val="FF0000"/>
                        </a:solidFill>
                        <a:effectLst/>
                        <a:latin typeface="+mj-lt"/>
                      </a:endParaRPr>
                    </a:p>
                  </a:txBody>
                  <a:tcPr marL="6017" marR="6017" marT="6017" marB="0" anchor="ctr"/>
                </a:tc>
                <a:tc gridSpan="2">
                  <a:txBody>
                    <a:bodyPr/>
                    <a:lstStyle/>
                    <a:p>
                      <a:pPr algn="l" fontAlgn="ctr"/>
                      <a:r>
                        <a:rPr lang="tr-TR" sz="1200" b="1" u="none" strike="noStrike" dirty="0">
                          <a:solidFill>
                            <a:srgbClr val="FF0000"/>
                          </a:solidFill>
                          <a:effectLst/>
                          <a:latin typeface="+mj-lt"/>
                        </a:rPr>
                        <a:t>NOT ORTALAMASI</a:t>
                      </a:r>
                      <a:endParaRPr lang="tr-TR" sz="1200" b="1" i="0" u="none" strike="noStrike" dirty="0">
                        <a:solidFill>
                          <a:srgbClr val="FF0000"/>
                        </a:solidFill>
                        <a:effectLst/>
                        <a:latin typeface="+mj-lt"/>
                      </a:endParaRPr>
                    </a:p>
                  </a:txBody>
                  <a:tcPr marL="6017" marR="6017" marT="6017" marB="0" anchor="ctr"/>
                </a:tc>
                <a:tc hMerge="1">
                  <a:txBody>
                    <a:bodyPr/>
                    <a:lstStyle/>
                    <a:p>
                      <a:endParaRPr lang="tr-TR"/>
                    </a:p>
                  </a:txBody>
                  <a:tcPr/>
                </a:tc>
                <a:tc>
                  <a:txBody>
                    <a:bodyPr/>
                    <a:lstStyle/>
                    <a:p>
                      <a:pPr algn="l" fontAlgn="b"/>
                      <a:endParaRPr lang="tr-TR" sz="700" b="0" i="0" u="none" strike="noStrike">
                        <a:solidFill>
                          <a:srgbClr val="000000"/>
                        </a:solidFill>
                        <a:effectLst/>
                        <a:latin typeface="Calibri"/>
                      </a:endParaRPr>
                    </a:p>
                  </a:txBody>
                  <a:tcPr marL="6017" marR="6017" marT="6017" marB="0" anchor="b"/>
                </a:tc>
                <a:tc>
                  <a:txBody>
                    <a:bodyPr/>
                    <a:lstStyle/>
                    <a:p>
                      <a:pPr algn="l" fontAlgn="b"/>
                      <a:endParaRPr lang="tr-TR" sz="700" b="0" i="0" u="none" strike="noStrike">
                        <a:solidFill>
                          <a:srgbClr val="000000"/>
                        </a:solidFill>
                        <a:effectLst/>
                        <a:latin typeface="Calibri"/>
                      </a:endParaRPr>
                    </a:p>
                  </a:txBody>
                  <a:tcPr marL="6017" marR="6017" marT="6017" marB="0" anchor="b"/>
                </a:tc>
                <a:tc>
                  <a:txBody>
                    <a:bodyPr/>
                    <a:lstStyle/>
                    <a:p>
                      <a:pPr algn="l" fontAlgn="b"/>
                      <a:endParaRPr lang="tr-TR" sz="700" b="0" i="0" u="none" strike="noStrike">
                        <a:solidFill>
                          <a:srgbClr val="000000"/>
                        </a:solidFill>
                        <a:effectLst/>
                        <a:latin typeface="Calibri"/>
                      </a:endParaRPr>
                    </a:p>
                  </a:txBody>
                  <a:tcPr marL="6017" marR="6017" marT="6017" marB="0" anchor="b"/>
                </a:tc>
              </a:tr>
              <a:tr h="300773">
                <a:tc>
                  <a:txBody>
                    <a:bodyPr/>
                    <a:lstStyle/>
                    <a:p>
                      <a:pPr algn="ctr" fontAlgn="ctr"/>
                      <a:r>
                        <a:rPr lang="tr-TR" sz="1200" b="1" u="none" strike="noStrike">
                          <a:solidFill>
                            <a:srgbClr val="FF0000"/>
                          </a:solidFill>
                          <a:effectLst/>
                          <a:latin typeface="+mj-lt"/>
                        </a:rPr>
                        <a:t>16,46</a:t>
                      </a:r>
                      <a:endParaRPr lang="tr-TR" sz="1200" b="1" i="0" u="none" strike="noStrike">
                        <a:solidFill>
                          <a:srgbClr val="FF0000"/>
                        </a:solidFill>
                        <a:effectLst/>
                        <a:latin typeface="+mj-lt"/>
                      </a:endParaRPr>
                    </a:p>
                  </a:txBody>
                  <a:tcPr marL="6017" marR="6017" marT="6017" marB="0" anchor="ctr"/>
                </a:tc>
                <a:tc gridSpan="2">
                  <a:txBody>
                    <a:bodyPr/>
                    <a:lstStyle/>
                    <a:p>
                      <a:pPr algn="l" fontAlgn="ctr"/>
                      <a:r>
                        <a:rPr lang="tr-TR" sz="1200" b="1" u="none" strike="noStrike" dirty="0">
                          <a:solidFill>
                            <a:srgbClr val="FF0000"/>
                          </a:solidFill>
                          <a:effectLst/>
                          <a:latin typeface="+mj-lt"/>
                        </a:rPr>
                        <a:t>STANDART SAPMA (S)</a:t>
                      </a:r>
                      <a:endParaRPr lang="tr-TR" sz="1200" b="1" i="0" u="none" strike="noStrike" dirty="0">
                        <a:solidFill>
                          <a:srgbClr val="FF0000"/>
                        </a:solidFill>
                        <a:effectLst/>
                        <a:latin typeface="+mj-lt"/>
                      </a:endParaRPr>
                    </a:p>
                  </a:txBody>
                  <a:tcPr marL="6017" marR="6017" marT="6017" marB="0" anchor="ctr"/>
                </a:tc>
                <a:tc hMerge="1">
                  <a:txBody>
                    <a:bodyPr/>
                    <a:lstStyle/>
                    <a:p>
                      <a:endParaRPr lang="tr-TR"/>
                    </a:p>
                  </a:txBody>
                  <a:tcPr/>
                </a:tc>
                <a:tc>
                  <a:txBody>
                    <a:bodyPr/>
                    <a:lstStyle/>
                    <a:p>
                      <a:pPr algn="l" fontAlgn="b"/>
                      <a:endParaRPr lang="tr-TR" sz="700" b="0" i="0" u="none" strike="noStrike">
                        <a:solidFill>
                          <a:srgbClr val="000000"/>
                        </a:solidFill>
                        <a:effectLst/>
                        <a:latin typeface="Calibri"/>
                      </a:endParaRPr>
                    </a:p>
                  </a:txBody>
                  <a:tcPr marL="6017" marR="6017" marT="6017" marB="0" anchor="b"/>
                </a:tc>
                <a:tc>
                  <a:txBody>
                    <a:bodyPr/>
                    <a:lstStyle/>
                    <a:p>
                      <a:pPr algn="l" fontAlgn="b"/>
                      <a:endParaRPr lang="tr-TR" sz="700" b="0" i="0" u="none" strike="noStrike">
                        <a:solidFill>
                          <a:srgbClr val="000000"/>
                        </a:solidFill>
                        <a:effectLst/>
                        <a:latin typeface="Calibri"/>
                      </a:endParaRPr>
                    </a:p>
                  </a:txBody>
                  <a:tcPr marL="6017" marR="6017" marT="6017" marB="0" anchor="b"/>
                </a:tc>
                <a:tc>
                  <a:txBody>
                    <a:bodyPr/>
                    <a:lstStyle/>
                    <a:p>
                      <a:pPr algn="l" fontAlgn="b"/>
                      <a:endParaRPr lang="tr-TR" sz="700" b="0" i="0" u="none" strike="noStrike" dirty="0">
                        <a:solidFill>
                          <a:srgbClr val="000000"/>
                        </a:solidFill>
                        <a:effectLst/>
                        <a:latin typeface="Calibri"/>
                      </a:endParaRPr>
                    </a:p>
                  </a:txBody>
                  <a:tcPr marL="6017" marR="6017" marT="6017" marB="0" anchor="b"/>
                </a:tc>
              </a:tr>
            </a:tbl>
          </a:graphicData>
        </a:graphic>
      </p:graphicFrame>
    </p:spTree>
    <p:extLst>
      <p:ext uri="{BB962C8B-B14F-4D97-AF65-F5344CB8AC3E}">
        <p14:creationId xmlns:p14="http://schemas.microsoft.com/office/powerpoint/2010/main" xmlns="" val="1184989437"/>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Alt Başlık 6"/>
          <p:cNvSpPr>
            <a:spLocks noGrp="1"/>
          </p:cNvSpPr>
          <p:nvPr>
            <p:ph type="subTitle" idx="1"/>
          </p:nvPr>
        </p:nvSpPr>
        <p:spPr>
          <a:xfrm>
            <a:off x="2051720" y="260648"/>
            <a:ext cx="6552728" cy="6242934"/>
          </a:xfrm>
        </p:spPr>
        <p:txBody>
          <a:bodyPr>
            <a:normAutofit/>
          </a:bodyPr>
          <a:lstStyle/>
          <a:p>
            <a:endParaRPr lang="tr-TR" sz="2000" dirty="0" smtClean="0">
              <a:solidFill>
                <a:srgbClr val="FF0000"/>
              </a:solidFill>
            </a:endParaRPr>
          </a:p>
        </p:txBody>
      </p:sp>
      <p:pic>
        <p:nvPicPr>
          <p:cNvPr id="9" name="Resim 8"/>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107504" y="138394"/>
            <a:ext cx="1735992" cy="2376264"/>
          </a:xfrm>
          <a:prstGeom prst="rect">
            <a:avLst/>
          </a:prstGeom>
        </p:spPr>
      </p:pic>
      <p:graphicFrame>
        <p:nvGraphicFramePr>
          <p:cNvPr id="3" name="Tablo 2"/>
          <p:cNvGraphicFramePr>
            <a:graphicFrameLocks noGrp="1"/>
          </p:cNvGraphicFramePr>
          <p:nvPr>
            <p:extLst>
              <p:ext uri="{D42A27DB-BD31-4B8C-83A1-F6EECF244321}">
                <p14:modId xmlns:p14="http://schemas.microsoft.com/office/powerpoint/2010/main" xmlns="" val="3102144649"/>
              </p:ext>
            </p:extLst>
          </p:nvPr>
        </p:nvGraphicFramePr>
        <p:xfrm>
          <a:off x="2051720" y="260646"/>
          <a:ext cx="6552730" cy="6192689"/>
        </p:xfrm>
        <a:graphic>
          <a:graphicData uri="http://schemas.openxmlformats.org/drawingml/2006/table">
            <a:tbl>
              <a:tblPr>
                <a:tableStyleId>{5C22544A-7EE6-4342-B048-85BDC9FD1C3A}</a:tableStyleId>
              </a:tblPr>
              <a:tblGrid>
                <a:gridCol w="1310546"/>
                <a:gridCol w="1310546"/>
                <a:gridCol w="1310546"/>
                <a:gridCol w="1310546"/>
                <a:gridCol w="1310546"/>
              </a:tblGrid>
              <a:tr h="356147">
                <a:tc>
                  <a:txBody>
                    <a:bodyPr/>
                    <a:lstStyle/>
                    <a:p>
                      <a:pPr algn="ctr" fontAlgn="ctr"/>
                      <a:r>
                        <a:rPr lang="tr-TR" sz="800" b="1" u="none" strike="noStrike" dirty="0">
                          <a:solidFill>
                            <a:srgbClr val="FF0000"/>
                          </a:solidFill>
                          <a:effectLst/>
                        </a:rPr>
                        <a:t>ÖĞRENCİ SAYISI</a:t>
                      </a:r>
                      <a:endParaRPr lang="tr-TR" sz="800" b="1" i="0" u="none" strike="noStrike" dirty="0">
                        <a:solidFill>
                          <a:srgbClr val="FF0000"/>
                        </a:solidFill>
                        <a:effectLst/>
                        <a:latin typeface="Calibri"/>
                      </a:endParaRPr>
                    </a:p>
                  </a:txBody>
                  <a:tcPr marL="8700" marR="8700" marT="8700" marB="0" anchor="ctr"/>
                </a:tc>
                <a:tc>
                  <a:txBody>
                    <a:bodyPr/>
                    <a:lstStyle/>
                    <a:p>
                      <a:pPr algn="l" fontAlgn="ctr"/>
                      <a:r>
                        <a:rPr lang="tr-TR" sz="1200" b="1" u="none" strike="noStrike" dirty="0">
                          <a:solidFill>
                            <a:srgbClr val="FF0000"/>
                          </a:solidFill>
                          <a:effectLst/>
                        </a:rPr>
                        <a:t>19</a:t>
                      </a:r>
                      <a:endParaRPr lang="tr-TR" sz="1200" b="1" i="0" u="none" strike="noStrike" dirty="0">
                        <a:solidFill>
                          <a:srgbClr val="FF0000"/>
                        </a:solidFill>
                        <a:effectLst/>
                        <a:latin typeface="Calibri"/>
                      </a:endParaRPr>
                    </a:p>
                  </a:txBody>
                  <a:tcPr marL="8700" marR="8700" marT="8700" marB="0" anchor="ctr"/>
                </a:tc>
                <a:tc>
                  <a:txBody>
                    <a:bodyPr/>
                    <a:lstStyle/>
                    <a:p>
                      <a:pPr algn="l" fontAlgn="ctr"/>
                      <a:r>
                        <a:rPr lang="tr-TR" sz="1200" b="1" u="none" strike="noStrike">
                          <a:solidFill>
                            <a:srgbClr val="FF0000"/>
                          </a:solidFill>
                          <a:effectLst/>
                        </a:rPr>
                        <a:t>NOT ARALIĞI</a:t>
                      </a:r>
                      <a:endParaRPr lang="tr-TR" sz="1200" b="1" i="0" u="none" strike="noStrike">
                        <a:solidFill>
                          <a:srgbClr val="FF0000"/>
                        </a:solidFill>
                        <a:effectLst/>
                        <a:latin typeface="Calibri"/>
                      </a:endParaRPr>
                    </a:p>
                  </a:txBody>
                  <a:tcPr marL="8700" marR="8700" marT="8700" marB="0" anchor="ctr"/>
                </a:tc>
                <a:tc gridSpan="2">
                  <a:txBody>
                    <a:bodyPr/>
                    <a:lstStyle/>
                    <a:p>
                      <a:pPr algn="l" fontAlgn="ctr"/>
                      <a:r>
                        <a:rPr lang="tr-TR" sz="1200" b="1" u="none" strike="noStrike" dirty="0">
                          <a:solidFill>
                            <a:srgbClr val="FF0000"/>
                          </a:solidFill>
                          <a:effectLst/>
                        </a:rPr>
                        <a:t>47,50-52,49</a:t>
                      </a:r>
                      <a:endParaRPr lang="tr-TR" sz="1200" b="1" i="0" u="none" strike="noStrike" dirty="0">
                        <a:solidFill>
                          <a:srgbClr val="FF0000"/>
                        </a:solidFill>
                        <a:effectLst/>
                        <a:latin typeface="Calibri"/>
                      </a:endParaRPr>
                    </a:p>
                  </a:txBody>
                  <a:tcPr marL="8700" marR="8700" marT="8700" marB="0" anchor="ctr"/>
                </a:tc>
                <a:tc hMerge="1">
                  <a:txBody>
                    <a:bodyPr/>
                    <a:lstStyle/>
                    <a:p>
                      <a:endParaRPr lang="tr-TR"/>
                    </a:p>
                  </a:txBody>
                  <a:tcPr/>
                </a:tc>
              </a:tr>
              <a:tr h="199129">
                <a:tc>
                  <a:txBody>
                    <a:bodyPr/>
                    <a:lstStyle/>
                    <a:p>
                      <a:pPr algn="l" fontAlgn="b"/>
                      <a:endParaRPr lang="tr-TR" sz="1000" b="0" i="0" u="none" strike="noStrike">
                        <a:solidFill>
                          <a:srgbClr val="000000"/>
                        </a:solidFill>
                        <a:effectLst/>
                        <a:latin typeface="Calibri"/>
                      </a:endParaRPr>
                    </a:p>
                  </a:txBody>
                  <a:tcPr marL="8700" marR="8700" marT="8700" marB="0" anchor="b"/>
                </a:tc>
                <a:tc>
                  <a:txBody>
                    <a:bodyPr/>
                    <a:lstStyle/>
                    <a:p>
                      <a:pPr algn="l" fontAlgn="b"/>
                      <a:endParaRPr lang="tr-TR" sz="1000" b="0" i="0" u="none" strike="noStrike">
                        <a:solidFill>
                          <a:srgbClr val="000000"/>
                        </a:solidFill>
                        <a:effectLst/>
                        <a:latin typeface="Calibri"/>
                      </a:endParaRPr>
                    </a:p>
                  </a:txBody>
                  <a:tcPr marL="8700" marR="8700" marT="8700" marB="0" anchor="b"/>
                </a:tc>
                <a:tc>
                  <a:txBody>
                    <a:bodyPr/>
                    <a:lstStyle/>
                    <a:p>
                      <a:pPr algn="l" fontAlgn="b"/>
                      <a:endParaRPr lang="tr-TR" sz="1000" b="0" i="0" u="none" strike="noStrike">
                        <a:solidFill>
                          <a:srgbClr val="000000"/>
                        </a:solidFill>
                        <a:effectLst/>
                        <a:latin typeface="Calibri"/>
                      </a:endParaRPr>
                    </a:p>
                  </a:txBody>
                  <a:tcPr marL="8700" marR="8700" marT="8700" marB="0" anchor="b"/>
                </a:tc>
                <a:tc>
                  <a:txBody>
                    <a:bodyPr/>
                    <a:lstStyle/>
                    <a:p>
                      <a:pPr algn="l" fontAlgn="b"/>
                      <a:endParaRPr lang="tr-TR" sz="1000" b="0" i="0" u="none" strike="noStrike">
                        <a:solidFill>
                          <a:srgbClr val="000000"/>
                        </a:solidFill>
                        <a:effectLst/>
                        <a:latin typeface="Calibri"/>
                      </a:endParaRPr>
                    </a:p>
                  </a:txBody>
                  <a:tcPr marL="8700" marR="8700" marT="8700" marB="0" anchor="b"/>
                </a:tc>
                <a:tc>
                  <a:txBody>
                    <a:bodyPr/>
                    <a:lstStyle/>
                    <a:p>
                      <a:pPr algn="l" fontAlgn="b"/>
                      <a:endParaRPr lang="tr-TR" sz="1000" b="0" i="0" u="none" strike="noStrike">
                        <a:solidFill>
                          <a:srgbClr val="000000"/>
                        </a:solidFill>
                        <a:effectLst/>
                        <a:latin typeface="Calibri"/>
                      </a:endParaRPr>
                    </a:p>
                  </a:txBody>
                  <a:tcPr marL="8700" marR="8700" marT="8700" marB="0" anchor="b"/>
                </a:tc>
              </a:tr>
              <a:tr h="535821">
                <a:tc>
                  <a:txBody>
                    <a:bodyPr/>
                    <a:lstStyle/>
                    <a:p>
                      <a:pPr algn="ctr" fontAlgn="ctr"/>
                      <a:r>
                        <a:rPr lang="tr-TR" sz="700" u="none" strike="noStrike">
                          <a:effectLst/>
                        </a:rPr>
                        <a:t>HAM NOT</a:t>
                      </a:r>
                      <a:endParaRPr lang="tr-TR" sz="700" b="1" i="0" u="none" strike="noStrike">
                        <a:solidFill>
                          <a:srgbClr val="000000"/>
                        </a:solidFill>
                        <a:effectLst/>
                        <a:latin typeface="Calibri"/>
                      </a:endParaRPr>
                    </a:p>
                  </a:txBody>
                  <a:tcPr marL="8700" marR="8700" marT="8700" marB="0" anchor="ctr"/>
                </a:tc>
                <a:tc>
                  <a:txBody>
                    <a:bodyPr/>
                    <a:lstStyle/>
                    <a:p>
                      <a:pPr algn="ctr" fontAlgn="ctr"/>
                      <a:r>
                        <a:rPr lang="tr-TR" sz="700" u="none" strike="noStrike">
                          <a:effectLst/>
                        </a:rPr>
                        <a:t>ALACAĞI HARF NOTU</a:t>
                      </a:r>
                      <a:endParaRPr lang="tr-TR" sz="700" b="1" i="0" u="none" strike="noStrike">
                        <a:solidFill>
                          <a:srgbClr val="000000"/>
                        </a:solidFill>
                        <a:effectLst/>
                        <a:latin typeface="Calibri"/>
                      </a:endParaRPr>
                    </a:p>
                  </a:txBody>
                  <a:tcPr marL="8700" marR="8700" marT="8700" marB="0" anchor="ctr"/>
                </a:tc>
                <a:tc>
                  <a:txBody>
                    <a:bodyPr/>
                    <a:lstStyle/>
                    <a:p>
                      <a:pPr algn="ctr" fontAlgn="ctr"/>
                      <a:r>
                        <a:rPr lang="tr-TR" sz="700" u="none" strike="noStrike">
                          <a:effectLst/>
                        </a:rPr>
                        <a:t>DAĞILIM (ÖĞRENCI SAYISI)</a:t>
                      </a:r>
                      <a:endParaRPr lang="tr-TR" sz="700" b="1" i="0" u="none" strike="noStrike">
                        <a:solidFill>
                          <a:srgbClr val="000000"/>
                        </a:solidFill>
                        <a:effectLst/>
                        <a:latin typeface="Calibri"/>
                      </a:endParaRPr>
                    </a:p>
                  </a:txBody>
                  <a:tcPr marL="8700" marR="8700" marT="8700" marB="0" anchor="ctr"/>
                </a:tc>
                <a:tc>
                  <a:txBody>
                    <a:bodyPr/>
                    <a:lstStyle/>
                    <a:p>
                      <a:pPr algn="ctr" fontAlgn="ctr"/>
                      <a:r>
                        <a:rPr lang="tr-TR" sz="700" u="none" strike="noStrike">
                          <a:effectLst/>
                        </a:rPr>
                        <a:t>BAĞIL SİSTEM UYGULANSA ALACAĞI NOT</a:t>
                      </a:r>
                      <a:endParaRPr lang="tr-TR" sz="700" b="1" i="0" u="none" strike="noStrike">
                        <a:solidFill>
                          <a:srgbClr val="000000"/>
                        </a:solidFill>
                        <a:effectLst/>
                        <a:latin typeface="Calibri"/>
                      </a:endParaRPr>
                    </a:p>
                  </a:txBody>
                  <a:tcPr marL="8700" marR="8700" marT="8700" marB="0" anchor="ctr"/>
                </a:tc>
                <a:tc>
                  <a:txBody>
                    <a:bodyPr/>
                    <a:lstStyle/>
                    <a:p>
                      <a:pPr algn="ctr" fontAlgn="ctr"/>
                      <a:r>
                        <a:rPr lang="tr-TR" sz="700" u="none" strike="noStrike">
                          <a:effectLst/>
                        </a:rPr>
                        <a:t>DAĞILIM (ÖĞRENCI SAYISI) (BAĞIL SİSTEME GÖRE)</a:t>
                      </a:r>
                      <a:endParaRPr lang="tr-TR" sz="700" b="1" i="0" u="none" strike="noStrike">
                        <a:solidFill>
                          <a:srgbClr val="000000"/>
                        </a:solidFill>
                        <a:effectLst/>
                        <a:latin typeface="Calibri"/>
                      </a:endParaRPr>
                    </a:p>
                  </a:txBody>
                  <a:tcPr marL="8700" marR="8700" marT="8700" marB="0" anchor="ctr"/>
                </a:tc>
              </a:tr>
              <a:tr h="217001">
                <a:tc>
                  <a:txBody>
                    <a:bodyPr/>
                    <a:lstStyle/>
                    <a:p>
                      <a:pPr algn="ctr" fontAlgn="ctr"/>
                      <a:r>
                        <a:rPr lang="tr-TR" sz="1000" u="none" strike="noStrike">
                          <a:effectLst/>
                        </a:rPr>
                        <a:t>84,25</a:t>
                      </a:r>
                      <a:endParaRPr lang="tr-TR" sz="1000" b="0" i="0" u="none" strike="noStrike">
                        <a:solidFill>
                          <a:srgbClr val="000000"/>
                        </a:solidFill>
                        <a:effectLst/>
                        <a:latin typeface="Calibri"/>
                      </a:endParaRPr>
                    </a:p>
                  </a:txBody>
                  <a:tcPr marL="8700" marR="8700" marT="8700" marB="0" anchor="ctr"/>
                </a:tc>
                <a:tc>
                  <a:txBody>
                    <a:bodyPr/>
                    <a:lstStyle/>
                    <a:p>
                      <a:pPr algn="ctr" fontAlgn="ctr"/>
                      <a:r>
                        <a:rPr lang="tr-TR" sz="1000" u="none" strike="noStrike">
                          <a:effectLst/>
                        </a:rPr>
                        <a:t>AA</a:t>
                      </a:r>
                      <a:endParaRPr lang="tr-TR" sz="1000" b="0" i="0" u="none" strike="noStrike">
                        <a:solidFill>
                          <a:srgbClr val="000000"/>
                        </a:solidFill>
                        <a:effectLst/>
                        <a:latin typeface="Calibri"/>
                      </a:endParaRPr>
                    </a:p>
                  </a:txBody>
                  <a:tcPr marL="8700" marR="8700" marT="8700" marB="0" anchor="ctr"/>
                </a:tc>
                <a:tc>
                  <a:txBody>
                    <a:bodyPr/>
                    <a:lstStyle/>
                    <a:p>
                      <a:pPr algn="ctr" fontAlgn="ctr"/>
                      <a:r>
                        <a:rPr lang="tr-TR" sz="1100" u="none" strike="noStrike">
                          <a:effectLst/>
                        </a:rPr>
                        <a:t>1</a:t>
                      </a:r>
                      <a:endParaRPr lang="tr-TR" sz="1100" b="1" i="0" u="none" strike="noStrike">
                        <a:solidFill>
                          <a:srgbClr val="000000"/>
                        </a:solidFill>
                        <a:effectLst/>
                        <a:latin typeface="Cambria"/>
                      </a:endParaRPr>
                    </a:p>
                  </a:txBody>
                  <a:tcPr marL="8700" marR="8700" marT="8700" marB="0" anchor="ctr"/>
                </a:tc>
                <a:tc>
                  <a:txBody>
                    <a:bodyPr/>
                    <a:lstStyle/>
                    <a:p>
                      <a:pPr algn="ctr" fontAlgn="ctr"/>
                      <a:r>
                        <a:rPr lang="tr-TR" sz="1000" u="none" strike="noStrike">
                          <a:effectLst/>
                        </a:rPr>
                        <a:t>BA</a:t>
                      </a:r>
                      <a:endParaRPr lang="tr-TR" sz="1000" b="0" i="0" u="none" strike="noStrike">
                        <a:solidFill>
                          <a:srgbClr val="000000"/>
                        </a:solidFill>
                        <a:effectLst/>
                        <a:latin typeface="Calibri"/>
                      </a:endParaRPr>
                    </a:p>
                  </a:txBody>
                  <a:tcPr marL="8700" marR="8700" marT="8700" marB="0" anchor="ctr"/>
                </a:tc>
                <a:tc>
                  <a:txBody>
                    <a:bodyPr/>
                    <a:lstStyle/>
                    <a:p>
                      <a:pPr algn="ctr" fontAlgn="ctr"/>
                      <a:r>
                        <a:rPr lang="tr-TR" sz="1100" u="none" strike="noStrike">
                          <a:effectLst/>
                        </a:rPr>
                        <a:t>3</a:t>
                      </a:r>
                      <a:endParaRPr lang="tr-TR" sz="1100" b="1" i="0" u="none" strike="noStrike">
                        <a:solidFill>
                          <a:srgbClr val="000000"/>
                        </a:solidFill>
                        <a:effectLst/>
                        <a:latin typeface="Calibri"/>
                      </a:endParaRPr>
                    </a:p>
                  </a:txBody>
                  <a:tcPr marL="8700" marR="8700" marT="8700" marB="0" anchor="ctr"/>
                </a:tc>
              </a:tr>
              <a:tr h="217001">
                <a:tc>
                  <a:txBody>
                    <a:bodyPr/>
                    <a:lstStyle/>
                    <a:p>
                      <a:pPr algn="ctr" fontAlgn="ctr"/>
                      <a:r>
                        <a:rPr lang="tr-TR" sz="1000" u="none" strike="noStrike">
                          <a:effectLst/>
                        </a:rPr>
                        <a:t>81,00</a:t>
                      </a:r>
                      <a:endParaRPr lang="tr-TR" sz="1000" b="0" i="0" u="none" strike="noStrike">
                        <a:solidFill>
                          <a:srgbClr val="000000"/>
                        </a:solidFill>
                        <a:effectLst/>
                        <a:latin typeface="Calibri"/>
                      </a:endParaRPr>
                    </a:p>
                  </a:txBody>
                  <a:tcPr marL="8700" marR="8700" marT="8700" marB="0" anchor="ctr"/>
                </a:tc>
                <a:tc>
                  <a:txBody>
                    <a:bodyPr/>
                    <a:lstStyle/>
                    <a:p>
                      <a:pPr algn="ctr" fontAlgn="ctr"/>
                      <a:r>
                        <a:rPr lang="tr-TR" sz="1000" u="none" strike="noStrike">
                          <a:effectLst/>
                        </a:rPr>
                        <a:t>BA</a:t>
                      </a:r>
                      <a:endParaRPr lang="tr-TR" sz="1000" b="0" i="0" u="none" strike="noStrike">
                        <a:solidFill>
                          <a:srgbClr val="000000"/>
                        </a:solidFill>
                        <a:effectLst/>
                        <a:latin typeface="Calibri"/>
                      </a:endParaRPr>
                    </a:p>
                  </a:txBody>
                  <a:tcPr marL="8700" marR="8700" marT="8700" marB="0" anchor="ctr"/>
                </a:tc>
                <a:tc>
                  <a:txBody>
                    <a:bodyPr/>
                    <a:lstStyle/>
                    <a:p>
                      <a:pPr algn="ctr" fontAlgn="ctr"/>
                      <a:r>
                        <a:rPr lang="tr-TR" sz="1100" u="none" strike="noStrike">
                          <a:effectLst/>
                        </a:rPr>
                        <a:t>2</a:t>
                      </a:r>
                      <a:endParaRPr lang="tr-TR" sz="1100" b="1" i="0" u="none" strike="noStrike">
                        <a:solidFill>
                          <a:srgbClr val="000000"/>
                        </a:solidFill>
                        <a:effectLst/>
                        <a:latin typeface="Cambria"/>
                      </a:endParaRPr>
                    </a:p>
                  </a:txBody>
                  <a:tcPr marL="8700" marR="8700" marT="8700" marB="0" anchor="ctr"/>
                </a:tc>
                <a:tc>
                  <a:txBody>
                    <a:bodyPr/>
                    <a:lstStyle/>
                    <a:p>
                      <a:pPr algn="ctr" fontAlgn="ctr"/>
                      <a:r>
                        <a:rPr lang="tr-TR" sz="1000" u="none" strike="noStrike">
                          <a:effectLst/>
                        </a:rPr>
                        <a:t>BA</a:t>
                      </a:r>
                      <a:endParaRPr lang="tr-TR" sz="1000" b="0" i="0" u="none" strike="noStrike">
                        <a:solidFill>
                          <a:srgbClr val="000000"/>
                        </a:solidFill>
                        <a:effectLst/>
                        <a:latin typeface="Calibri"/>
                      </a:endParaRPr>
                    </a:p>
                  </a:txBody>
                  <a:tcPr marL="8700" marR="8700" marT="8700" marB="0" anchor="ctr"/>
                </a:tc>
                <a:tc>
                  <a:txBody>
                    <a:bodyPr/>
                    <a:lstStyle/>
                    <a:p>
                      <a:pPr algn="ctr" fontAlgn="ctr"/>
                      <a:r>
                        <a:rPr lang="tr-TR" sz="1100" u="none" strike="noStrike">
                          <a:effectLst/>
                        </a:rPr>
                        <a:t> </a:t>
                      </a:r>
                      <a:endParaRPr lang="tr-TR" sz="1100" b="1" i="0" u="none" strike="noStrike">
                        <a:solidFill>
                          <a:srgbClr val="000000"/>
                        </a:solidFill>
                        <a:effectLst/>
                        <a:latin typeface="Calibri"/>
                      </a:endParaRPr>
                    </a:p>
                  </a:txBody>
                  <a:tcPr marL="8700" marR="8700" marT="8700" marB="0" anchor="ctr"/>
                </a:tc>
              </a:tr>
              <a:tr h="217001">
                <a:tc>
                  <a:txBody>
                    <a:bodyPr/>
                    <a:lstStyle/>
                    <a:p>
                      <a:pPr algn="ctr" fontAlgn="ctr"/>
                      <a:r>
                        <a:rPr lang="tr-TR" sz="1000" u="none" strike="noStrike">
                          <a:effectLst/>
                        </a:rPr>
                        <a:t>80,50</a:t>
                      </a:r>
                      <a:endParaRPr lang="tr-TR" sz="1000" b="0" i="0" u="none" strike="noStrike">
                        <a:solidFill>
                          <a:srgbClr val="000000"/>
                        </a:solidFill>
                        <a:effectLst/>
                        <a:latin typeface="Calibri"/>
                      </a:endParaRPr>
                    </a:p>
                  </a:txBody>
                  <a:tcPr marL="8700" marR="8700" marT="8700" marB="0" anchor="ctr"/>
                </a:tc>
                <a:tc>
                  <a:txBody>
                    <a:bodyPr/>
                    <a:lstStyle/>
                    <a:p>
                      <a:pPr algn="ctr" fontAlgn="ctr"/>
                      <a:r>
                        <a:rPr lang="tr-TR" sz="1000" u="none" strike="noStrike">
                          <a:effectLst/>
                        </a:rPr>
                        <a:t>BA</a:t>
                      </a:r>
                      <a:endParaRPr lang="tr-TR" sz="1000" b="0" i="0" u="none" strike="noStrike">
                        <a:solidFill>
                          <a:srgbClr val="000000"/>
                        </a:solidFill>
                        <a:effectLst/>
                        <a:latin typeface="Calibri"/>
                      </a:endParaRPr>
                    </a:p>
                  </a:txBody>
                  <a:tcPr marL="8700" marR="8700" marT="8700" marB="0" anchor="ctr"/>
                </a:tc>
                <a:tc>
                  <a:txBody>
                    <a:bodyPr/>
                    <a:lstStyle/>
                    <a:p>
                      <a:pPr algn="ctr" fontAlgn="ctr"/>
                      <a:r>
                        <a:rPr lang="tr-TR" sz="1100" u="none" strike="noStrike">
                          <a:effectLst/>
                        </a:rPr>
                        <a:t> </a:t>
                      </a:r>
                      <a:endParaRPr lang="tr-TR" sz="1100" b="1" i="0" u="none" strike="noStrike">
                        <a:solidFill>
                          <a:srgbClr val="000000"/>
                        </a:solidFill>
                        <a:effectLst/>
                        <a:latin typeface="Cambria"/>
                      </a:endParaRPr>
                    </a:p>
                  </a:txBody>
                  <a:tcPr marL="8700" marR="8700" marT="8700" marB="0" anchor="ctr"/>
                </a:tc>
                <a:tc>
                  <a:txBody>
                    <a:bodyPr/>
                    <a:lstStyle/>
                    <a:p>
                      <a:pPr algn="ctr" fontAlgn="ctr"/>
                      <a:r>
                        <a:rPr lang="tr-TR" sz="1000" u="none" strike="noStrike">
                          <a:effectLst/>
                        </a:rPr>
                        <a:t>BA</a:t>
                      </a:r>
                      <a:endParaRPr lang="tr-TR" sz="1000" b="0" i="0" u="none" strike="noStrike">
                        <a:solidFill>
                          <a:srgbClr val="000000"/>
                        </a:solidFill>
                        <a:effectLst/>
                        <a:latin typeface="Calibri"/>
                      </a:endParaRPr>
                    </a:p>
                  </a:txBody>
                  <a:tcPr marL="8700" marR="8700" marT="8700" marB="0" anchor="ctr"/>
                </a:tc>
                <a:tc>
                  <a:txBody>
                    <a:bodyPr/>
                    <a:lstStyle/>
                    <a:p>
                      <a:pPr algn="ctr" fontAlgn="ctr"/>
                      <a:r>
                        <a:rPr lang="tr-TR" sz="1100" u="none" strike="noStrike">
                          <a:effectLst/>
                        </a:rPr>
                        <a:t> </a:t>
                      </a:r>
                      <a:endParaRPr lang="tr-TR" sz="1100" b="1" i="0" u="none" strike="noStrike">
                        <a:solidFill>
                          <a:srgbClr val="000000"/>
                        </a:solidFill>
                        <a:effectLst/>
                        <a:latin typeface="Calibri"/>
                      </a:endParaRPr>
                    </a:p>
                  </a:txBody>
                  <a:tcPr marL="8700" marR="8700" marT="8700" marB="0" anchor="ctr"/>
                </a:tc>
              </a:tr>
              <a:tr h="217001">
                <a:tc>
                  <a:txBody>
                    <a:bodyPr/>
                    <a:lstStyle/>
                    <a:p>
                      <a:pPr algn="ctr" fontAlgn="ctr"/>
                      <a:r>
                        <a:rPr lang="tr-TR" sz="1000" u="none" strike="noStrike">
                          <a:effectLst/>
                        </a:rPr>
                        <a:t>73,25</a:t>
                      </a:r>
                      <a:endParaRPr lang="tr-TR" sz="1000" b="0" i="0" u="none" strike="noStrike">
                        <a:solidFill>
                          <a:srgbClr val="000000"/>
                        </a:solidFill>
                        <a:effectLst/>
                        <a:latin typeface="Calibri"/>
                      </a:endParaRPr>
                    </a:p>
                  </a:txBody>
                  <a:tcPr marL="8700" marR="8700" marT="8700" marB="0" anchor="ctr"/>
                </a:tc>
                <a:tc>
                  <a:txBody>
                    <a:bodyPr/>
                    <a:lstStyle/>
                    <a:p>
                      <a:pPr algn="ctr" fontAlgn="ctr"/>
                      <a:r>
                        <a:rPr lang="tr-TR" sz="1000" u="none" strike="noStrike">
                          <a:effectLst/>
                        </a:rPr>
                        <a:t>BB</a:t>
                      </a:r>
                      <a:endParaRPr lang="tr-TR" sz="1000" b="0" i="0" u="none" strike="noStrike">
                        <a:solidFill>
                          <a:srgbClr val="000000"/>
                        </a:solidFill>
                        <a:effectLst/>
                        <a:latin typeface="Calibri"/>
                      </a:endParaRPr>
                    </a:p>
                  </a:txBody>
                  <a:tcPr marL="8700" marR="8700" marT="8700" marB="0" anchor="ctr"/>
                </a:tc>
                <a:tc>
                  <a:txBody>
                    <a:bodyPr/>
                    <a:lstStyle/>
                    <a:p>
                      <a:pPr algn="ctr" fontAlgn="ctr"/>
                      <a:r>
                        <a:rPr lang="tr-TR" sz="1100" u="none" strike="noStrike">
                          <a:effectLst/>
                        </a:rPr>
                        <a:t>2</a:t>
                      </a:r>
                      <a:endParaRPr lang="tr-TR" sz="1100" b="1" i="0" u="none" strike="noStrike">
                        <a:solidFill>
                          <a:srgbClr val="000000"/>
                        </a:solidFill>
                        <a:effectLst/>
                        <a:latin typeface="Cambria"/>
                      </a:endParaRPr>
                    </a:p>
                  </a:txBody>
                  <a:tcPr marL="8700" marR="8700" marT="8700" marB="0" anchor="ctr"/>
                </a:tc>
                <a:tc>
                  <a:txBody>
                    <a:bodyPr/>
                    <a:lstStyle/>
                    <a:p>
                      <a:pPr algn="ctr" fontAlgn="ctr"/>
                      <a:r>
                        <a:rPr lang="tr-TR" sz="1000" u="none" strike="noStrike">
                          <a:effectLst/>
                        </a:rPr>
                        <a:t>BB</a:t>
                      </a:r>
                      <a:endParaRPr lang="tr-TR" sz="1000" b="0" i="0" u="none" strike="noStrike">
                        <a:solidFill>
                          <a:srgbClr val="000000"/>
                        </a:solidFill>
                        <a:effectLst/>
                        <a:latin typeface="Calibri"/>
                      </a:endParaRPr>
                    </a:p>
                  </a:txBody>
                  <a:tcPr marL="8700" marR="8700" marT="8700" marB="0" anchor="ctr"/>
                </a:tc>
                <a:tc>
                  <a:txBody>
                    <a:bodyPr/>
                    <a:lstStyle/>
                    <a:p>
                      <a:pPr algn="ctr" fontAlgn="ctr"/>
                      <a:r>
                        <a:rPr lang="tr-TR" sz="1100" u="none" strike="noStrike">
                          <a:effectLst/>
                        </a:rPr>
                        <a:t>2</a:t>
                      </a:r>
                      <a:endParaRPr lang="tr-TR" sz="1100" b="1" i="0" u="none" strike="noStrike">
                        <a:solidFill>
                          <a:srgbClr val="000000"/>
                        </a:solidFill>
                        <a:effectLst/>
                        <a:latin typeface="Calibri"/>
                      </a:endParaRPr>
                    </a:p>
                  </a:txBody>
                  <a:tcPr marL="8700" marR="8700" marT="8700" marB="0" anchor="ctr"/>
                </a:tc>
              </a:tr>
              <a:tr h="217001">
                <a:tc>
                  <a:txBody>
                    <a:bodyPr/>
                    <a:lstStyle/>
                    <a:p>
                      <a:pPr algn="ctr" fontAlgn="ctr"/>
                      <a:r>
                        <a:rPr lang="tr-TR" sz="1000" u="none" strike="noStrike">
                          <a:effectLst/>
                        </a:rPr>
                        <a:t>71,50</a:t>
                      </a:r>
                      <a:endParaRPr lang="tr-TR" sz="1000" b="0" i="0" u="none" strike="noStrike">
                        <a:solidFill>
                          <a:srgbClr val="000000"/>
                        </a:solidFill>
                        <a:effectLst/>
                        <a:latin typeface="Calibri"/>
                      </a:endParaRPr>
                    </a:p>
                  </a:txBody>
                  <a:tcPr marL="8700" marR="8700" marT="8700" marB="0" anchor="ctr"/>
                </a:tc>
                <a:tc>
                  <a:txBody>
                    <a:bodyPr/>
                    <a:lstStyle/>
                    <a:p>
                      <a:pPr algn="ctr" fontAlgn="ctr"/>
                      <a:r>
                        <a:rPr lang="tr-TR" sz="1000" u="none" strike="noStrike">
                          <a:effectLst/>
                        </a:rPr>
                        <a:t>BB</a:t>
                      </a:r>
                      <a:endParaRPr lang="tr-TR" sz="1000" b="0" i="0" u="none" strike="noStrike">
                        <a:solidFill>
                          <a:srgbClr val="000000"/>
                        </a:solidFill>
                        <a:effectLst/>
                        <a:latin typeface="Calibri"/>
                      </a:endParaRPr>
                    </a:p>
                  </a:txBody>
                  <a:tcPr marL="8700" marR="8700" marT="8700" marB="0" anchor="ctr"/>
                </a:tc>
                <a:tc>
                  <a:txBody>
                    <a:bodyPr/>
                    <a:lstStyle/>
                    <a:p>
                      <a:pPr algn="ctr" fontAlgn="ctr"/>
                      <a:r>
                        <a:rPr lang="tr-TR" sz="1100" u="none" strike="noStrike">
                          <a:effectLst/>
                        </a:rPr>
                        <a:t> </a:t>
                      </a:r>
                      <a:endParaRPr lang="tr-TR" sz="1100" b="1" i="0" u="none" strike="noStrike">
                        <a:solidFill>
                          <a:srgbClr val="000000"/>
                        </a:solidFill>
                        <a:effectLst/>
                        <a:latin typeface="Cambria"/>
                      </a:endParaRPr>
                    </a:p>
                  </a:txBody>
                  <a:tcPr marL="8700" marR="8700" marT="8700" marB="0" anchor="ctr"/>
                </a:tc>
                <a:tc>
                  <a:txBody>
                    <a:bodyPr/>
                    <a:lstStyle/>
                    <a:p>
                      <a:pPr algn="ctr" fontAlgn="ctr"/>
                      <a:r>
                        <a:rPr lang="tr-TR" sz="1000" u="none" strike="noStrike">
                          <a:effectLst/>
                        </a:rPr>
                        <a:t>BB</a:t>
                      </a:r>
                      <a:endParaRPr lang="tr-TR" sz="1000" b="0" i="0" u="none" strike="noStrike">
                        <a:solidFill>
                          <a:srgbClr val="000000"/>
                        </a:solidFill>
                        <a:effectLst/>
                        <a:latin typeface="Calibri"/>
                      </a:endParaRPr>
                    </a:p>
                  </a:txBody>
                  <a:tcPr marL="8700" marR="8700" marT="8700" marB="0" anchor="ctr"/>
                </a:tc>
                <a:tc>
                  <a:txBody>
                    <a:bodyPr/>
                    <a:lstStyle/>
                    <a:p>
                      <a:pPr algn="ctr" fontAlgn="ctr"/>
                      <a:r>
                        <a:rPr lang="tr-TR" sz="1100" u="none" strike="noStrike">
                          <a:effectLst/>
                        </a:rPr>
                        <a:t> </a:t>
                      </a:r>
                      <a:endParaRPr lang="tr-TR" sz="1100" b="1" i="0" u="none" strike="noStrike">
                        <a:solidFill>
                          <a:srgbClr val="000000"/>
                        </a:solidFill>
                        <a:effectLst/>
                        <a:latin typeface="Calibri"/>
                      </a:endParaRPr>
                    </a:p>
                  </a:txBody>
                  <a:tcPr marL="8700" marR="8700" marT="8700" marB="0" anchor="ctr"/>
                </a:tc>
              </a:tr>
              <a:tr h="217001">
                <a:tc>
                  <a:txBody>
                    <a:bodyPr/>
                    <a:lstStyle/>
                    <a:p>
                      <a:pPr algn="ctr" fontAlgn="ctr"/>
                      <a:r>
                        <a:rPr lang="tr-TR" sz="1000" u="none" strike="noStrike">
                          <a:effectLst/>
                        </a:rPr>
                        <a:t>63,00</a:t>
                      </a:r>
                      <a:endParaRPr lang="tr-TR" sz="1000" b="0" i="0" u="none" strike="noStrike">
                        <a:solidFill>
                          <a:srgbClr val="000000"/>
                        </a:solidFill>
                        <a:effectLst/>
                        <a:latin typeface="Calibri"/>
                      </a:endParaRPr>
                    </a:p>
                  </a:txBody>
                  <a:tcPr marL="8700" marR="8700" marT="8700" marB="0" anchor="ctr"/>
                </a:tc>
                <a:tc>
                  <a:txBody>
                    <a:bodyPr/>
                    <a:lstStyle/>
                    <a:p>
                      <a:pPr algn="ctr" fontAlgn="ctr"/>
                      <a:r>
                        <a:rPr lang="tr-TR" sz="1000" u="none" strike="noStrike">
                          <a:effectLst/>
                        </a:rPr>
                        <a:t>CB</a:t>
                      </a:r>
                      <a:endParaRPr lang="tr-TR" sz="1000" b="0" i="0" u="none" strike="noStrike">
                        <a:solidFill>
                          <a:srgbClr val="000000"/>
                        </a:solidFill>
                        <a:effectLst/>
                        <a:latin typeface="Calibri"/>
                      </a:endParaRPr>
                    </a:p>
                  </a:txBody>
                  <a:tcPr marL="8700" marR="8700" marT="8700" marB="0" anchor="ctr"/>
                </a:tc>
                <a:tc>
                  <a:txBody>
                    <a:bodyPr/>
                    <a:lstStyle/>
                    <a:p>
                      <a:pPr algn="ctr" fontAlgn="ctr"/>
                      <a:r>
                        <a:rPr lang="tr-TR" sz="1100" u="none" strike="noStrike">
                          <a:effectLst/>
                        </a:rPr>
                        <a:t>2</a:t>
                      </a:r>
                      <a:endParaRPr lang="tr-TR" sz="1100" b="1" i="0" u="none" strike="noStrike">
                        <a:solidFill>
                          <a:srgbClr val="000000"/>
                        </a:solidFill>
                        <a:effectLst/>
                        <a:latin typeface="Cambria"/>
                      </a:endParaRPr>
                    </a:p>
                  </a:txBody>
                  <a:tcPr marL="8700" marR="8700" marT="8700" marB="0" anchor="ctr"/>
                </a:tc>
                <a:tc>
                  <a:txBody>
                    <a:bodyPr/>
                    <a:lstStyle/>
                    <a:p>
                      <a:pPr algn="ctr" fontAlgn="ctr"/>
                      <a:r>
                        <a:rPr lang="tr-TR" sz="1000" u="none" strike="noStrike">
                          <a:effectLst/>
                        </a:rPr>
                        <a:t>CB</a:t>
                      </a:r>
                      <a:endParaRPr lang="tr-TR" sz="1000" b="0" i="0" u="none" strike="noStrike">
                        <a:solidFill>
                          <a:srgbClr val="000000"/>
                        </a:solidFill>
                        <a:effectLst/>
                        <a:latin typeface="Calibri"/>
                      </a:endParaRPr>
                    </a:p>
                  </a:txBody>
                  <a:tcPr marL="8700" marR="8700" marT="8700" marB="0" anchor="ctr"/>
                </a:tc>
                <a:tc>
                  <a:txBody>
                    <a:bodyPr/>
                    <a:lstStyle/>
                    <a:p>
                      <a:pPr algn="ctr" fontAlgn="ctr"/>
                      <a:r>
                        <a:rPr lang="tr-TR" sz="1100" u="none" strike="noStrike">
                          <a:effectLst/>
                        </a:rPr>
                        <a:t>2</a:t>
                      </a:r>
                      <a:endParaRPr lang="tr-TR" sz="1100" b="1" i="0" u="none" strike="noStrike">
                        <a:solidFill>
                          <a:srgbClr val="000000"/>
                        </a:solidFill>
                        <a:effectLst/>
                        <a:latin typeface="Calibri"/>
                      </a:endParaRPr>
                    </a:p>
                  </a:txBody>
                  <a:tcPr marL="8700" marR="8700" marT="8700" marB="0" anchor="ctr"/>
                </a:tc>
              </a:tr>
              <a:tr h="217001">
                <a:tc>
                  <a:txBody>
                    <a:bodyPr/>
                    <a:lstStyle/>
                    <a:p>
                      <a:pPr algn="ctr" fontAlgn="ctr"/>
                      <a:r>
                        <a:rPr lang="tr-TR" sz="1000" u="none" strike="noStrike">
                          <a:effectLst/>
                        </a:rPr>
                        <a:t>59,25</a:t>
                      </a:r>
                      <a:endParaRPr lang="tr-TR" sz="1000" b="0" i="0" u="none" strike="noStrike">
                        <a:solidFill>
                          <a:srgbClr val="000000"/>
                        </a:solidFill>
                        <a:effectLst/>
                        <a:latin typeface="Calibri"/>
                      </a:endParaRPr>
                    </a:p>
                  </a:txBody>
                  <a:tcPr marL="8700" marR="8700" marT="8700" marB="0" anchor="ctr"/>
                </a:tc>
                <a:tc>
                  <a:txBody>
                    <a:bodyPr/>
                    <a:lstStyle/>
                    <a:p>
                      <a:pPr algn="ctr" fontAlgn="ctr"/>
                      <a:r>
                        <a:rPr lang="tr-TR" sz="1000" u="none" strike="noStrike">
                          <a:effectLst/>
                        </a:rPr>
                        <a:t>CB</a:t>
                      </a:r>
                      <a:endParaRPr lang="tr-TR" sz="1000" b="0" i="0" u="none" strike="noStrike">
                        <a:solidFill>
                          <a:srgbClr val="000000"/>
                        </a:solidFill>
                        <a:effectLst/>
                        <a:latin typeface="Calibri"/>
                      </a:endParaRPr>
                    </a:p>
                  </a:txBody>
                  <a:tcPr marL="8700" marR="8700" marT="8700" marB="0" anchor="ctr"/>
                </a:tc>
                <a:tc>
                  <a:txBody>
                    <a:bodyPr/>
                    <a:lstStyle/>
                    <a:p>
                      <a:pPr algn="ctr" fontAlgn="ctr"/>
                      <a:r>
                        <a:rPr lang="tr-TR" sz="1100" u="none" strike="noStrike">
                          <a:effectLst/>
                        </a:rPr>
                        <a:t> </a:t>
                      </a:r>
                      <a:endParaRPr lang="tr-TR" sz="1100" b="1" i="0" u="none" strike="noStrike">
                        <a:solidFill>
                          <a:srgbClr val="000000"/>
                        </a:solidFill>
                        <a:effectLst/>
                        <a:latin typeface="Cambria"/>
                      </a:endParaRPr>
                    </a:p>
                  </a:txBody>
                  <a:tcPr marL="8700" marR="8700" marT="8700" marB="0" anchor="ctr"/>
                </a:tc>
                <a:tc>
                  <a:txBody>
                    <a:bodyPr/>
                    <a:lstStyle/>
                    <a:p>
                      <a:pPr algn="ctr" fontAlgn="ctr"/>
                      <a:r>
                        <a:rPr lang="tr-TR" sz="1000" u="none" strike="noStrike">
                          <a:effectLst/>
                        </a:rPr>
                        <a:t>CB</a:t>
                      </a:r>
                      <a:endParaRPr lang="tr-TR" sz="1000" b="0" i="0" u="none" strike="noStrike">
                        <a:solidFill>
                          <a:srgbClr val="000000"/>
                        </a:solidFill>
                        <a:effectLst/>
                        <a:latin typeface="Calibri"/>
                      </a:endParaRPr>
                    </a:p>
                  </a:txBody>
                  <a:tcPr marL="8700" marR="8700" marT="8700" marB="0" anchor="ctr"/>
                </a:tc>
                <a:tc>
                  <a:txBody>
                    <a:bodyPr/>
                    <a:lstStyle/>
                    <a:p>
                      <a:pPr algn="ctr" fontAlgn="ctr"/>
                      <a:r>
                        <a:rPr lang="tr-TR" sz="1100" u="none" strike="noStrike">
                          <a:effectLst/>
                        </a:rPr>
                        <a:t> </a:t>
                      </a:r>
                      <a:endParaRPr lang="tr-TR" sz="1100" b="1" i="0" u="none" strike="noStrike">
                        <a:solidFill>
                          <a:srgbClr val="000000"/>
                        </a:solidFill>
                        <a:effectLst/>
                        <a:latin typeface="Calibri"/>
                      </a:endParaRPr>
                    </a:p>
                  </a:txBody>
                  <a:tcPr marL="8700" marR="8700" marT="8700" marB="0" anchor="ctr"/>
                </a:tc>
              </a:tr>
              <a:tr h="217001">
                <a:tc>
                  <a:txBody>
                    <a:bodyPr/>
                    <a:lstStyle/>
                    <a:p>
                      <a:pPr algn="ctr" fontAlgn="ctr"/>
                      <a:r>
                        <a:rPr lang="tr-TR" sz="1000" u="none" strike="noStrike">
                          <a:effectLst/>
                        </a:rPr>
                        <a:t>54,50</a:t>
                      </a:r>
                      <a:endParaRPr lang="tr-TR" sz="1000" b="0" i="0" u="none" strike="noStrike">
                        <a:solidFill>
                          <a:srgbClr val="000000"/>
                        </a:solidFill>
                        <a:effectLst/>
                        <a:latin typeface="Calibri"/>
                      </a:endParaRPr>
                    </a:p>
                  </a:txBody>
                  <a:tcPr marL="8700" marR="8700" marT="8700" marB="0" anchor="ctr"/>
                </a:tc>
                <a:tc>
                  <a:txBody>
                    <a:bodyPr/>
                    <a:lstStyle/>
                    <a:p>
                      <a:pPr algn="ctr" fontAlgn="ctr"/>
                      <a:r>
                        <a:rPr lang="tr-TR" sz="1000" u="none" strike="noStrike">
                          <a:effectLst/>
                        </a:rPr>
                        <a:t>CC</a:t>
                      </a:r>
                      <a:endParaRPr lang="tr-TR" sz="1000" b="0" i="0" u="none" strike="noStrike">
                        <a:solidFill>
                          <a:srgbClr val="000000"/>
                        </a:solidFill>
                        <a:effectLst/>
                        <a:latin typeface="Calibri"/>
                      </a:endParaRPr>
                    </a:p>
                  </a:txBody>
                  <a:tcPr marL="8700" marR="8700" marT="8700" marB="0" anchor="ctr"/>
                </a:tc>
                <a:tc>
                  <a:txBody>
                    <a:bodyPr/>
                    <a:lstStyle/>
                    <a:p>
                      <a:pPr algn="ctr" fontAlgn="ctr"/>
                      <a:r>
                        <a:rPr lang="tr-TR" sz="1100" u="none" strike="noStrike">
                          <a:effectLst/>
                        </a:rPr>
                        <a:t>4</a:t>
                      </a:r>
                      <a:endParaRPr lang="tr-TR" sz="1100" b="1" i="0" u="none" strike="noStrike">
                        <a:solidFill>
                          <a:srgbClr val="000000"/>
                        </a:solidFill>
                        <a:effectLst/>
                        <a:latin typeface="Cambria"/>
                      </a:endParaRPr>
                    </a:p>
                  </a:txBody>
                  <a:tcPr marL="8700" marR="8700" marT="8700" marB="0" anchor="ctr"/>
                </a:tc>
                <a:tc>
                  <a:txBody>
                    <a:bodyPr/>
                    <a:lstStyle/>
                    <a:p>
                      <a:pPr algn="ctr" fontAlgn="ctr"/>
                      <a:r>
                        <a:rPr lang="tr-TR" sz="1000" u="none" strike="noStrike">
                          <a:effectLst/>
                        </a:rPr>
                        <a:t>CC</a:t>
                      </a:r>
                      <a:endParaRPr lang="tr-TR" sz="1000" b="0" i="0" u="none" strike="noStrike">
                        <a:solidFill>
                          <a:srgbClr val="000000"/>
                        </a:solidFill>
                        <a:effectLst/>
                        <a:latin typeface="Calibri"/>
                      </a:endParaRPr>
                    </a:p>
                  </a:txBody>
                  <a:tcPr marL="8700" marR="8700" marT="8700" marB="0" anchor="ctr"/>
                </a:tc>
                <a:tc>
                  <a:txBody>
                    <a:bodyPr/>
                    <a:lstStyle/>
                    <a:p>
                      <a:pPr algn="ctr" fontAlgn="ctr"/>
                      <a:r>
                        <a:rPr lang="tr-TR" sz="1100" u="none" strike="noStrike">
                          <a:effectLst/>
                        </a:rPr>
                        <a:t>5</a:t>
                      </a:r>
                      <a:endParaRPr lang="tr-TR" sz="1100" b="1" i="0" u="none" strike="noStrike">
                        <a:solidFill>
                          <a:srgbClr val="000000"/>
                        </a:solidFill>
                        <a:effectLst/>
                        <a:latin typeface="Calibri"/>
                      </a:endParaRPr>
                    </a:p>
                  </a:txBody>
                  <a:tcPr marL="8700" marR="8700" marT="8700" marB="0" anchor="ctr"/>
                </a:tc>
              </a:tr>
              <a:tr h="217001">
                <a:tc>
                  <a:txBody>
                    <a:bodyPr/>
                    <a:lstStyle/>
                    <a:p>
                      <a:pPr algn="ctr" fontAlgn="ctr"/>
                      <a:r>
                        <a:rPr lang="tr-TR" sz="1000" u="none" strike="noStrike">
                          <a:effectLst/>
                        </a:rPr>
                        <a:t>53,00</a:t>
                      </a:r>
                      <a:endParaRPr lang="tr-TR" sz="1000" b="0" i="0" u="none" strike="noStrike">
                        <a:solidFill>
                          <a:srgbClr val="000000"/>
                        </a:solidFill>
                        <a:effectLst/>
                        <a:latin typeface="Calibri"/>
                      </a:endParaRPr>
                    </a:p>
                  </a:txBody>
                  <a:tcPr marL="8700" marR="8700" marT="8700" marB="0" anchor="ctr"/>
                </a:tc>
                <a:tc>
                  <a:txBody>
                    <a:bodyPr/>
                    <a:lstStyle/>
                    <a:p>
                      <a:pPr algn="ctr" fontAlgn="ctr"/>
                      <a:r>
                        <a:rPr lang="tr-TR" sz="1000" u="none" strike="noStrike">
                          <a:effectLst/>
                        </a:rPr>
                        <a:t>CC</a:t>
                      </a:r>
                      <a:endParaRPr lang="tr-TR" sz="1000" b="0" i="0" u="none" strike="noStrike">
                        <a:solidFill>
                          <a:srgbClr val="000000"/>
                        </a:solidFill>
                        <a:effectLst/>
                        <a:latin typeface="Calibri"/>
                      </a:endParaRPr>
                    </a:p>
                  </a:txBody>
                  <a:tcPr marL="8700" marR="8700" marT="8700" marB="0" anchor="ctr"/>
                </a:tc>
                <a:tc>
                  <a:txBody>
                    <a:bodyPr/>
                    <a:lstStyle/>
                    <a:p>
                      <a:pPr algn="ctr" fontAlgn="ctr"/>
                      <a:r>
                        <a:rPr lang="tr-TR" sz="1100" u="none" strike="noStrike">
                          <a:effectLst/>
                        </a:rPr>
                        <a:t> </a:t>
                      </a:r>
                      <a:endParaRPr lang="tr-TR" sz="1100" b="1" i="0" u="none" strike="noStrike">
                        <a:solidFill>
                          <a:srgbClr val="000000"/>
                        </a:solidFill>
                        <a:effectLst/>
                        <a:latin typeface="Cambria"/>
                      </a:endParaRPr>
                    </a:p>
                  </a:txBody>
                  <a:tcPr marL="8700" marR="8700" marT="8700" marB="0" anchor="ctr"/>
                </a:tc>
                <a:tc>
                  <a:txBody>
                    <a:bodyPr/>
                    <a:lstStyle/>
                    <a:p>
                      <a:pPr algn="ctr" fontAlgn="ctr"/>
                      <a:r>
                        <a:rPr lang="tr-TR" sz="1000" u="none" strike="noStrike">
                          <a:effectLst/>
                        </a:rPr>
                        <a:t>CC</a:t>
                      </a:r>
                      <a:endParaRPr lang="tr-TR" sz="1000" b="0" i="0" u="none" strike="noStrike">
                        <a:solidFill>
                          <a:srgbClr val="000000"/>
                        </a:solidFill>
                        <a:effectLst/>
                        <a:latin typeface="Calibri"/>
                      </a:endParaRPr>
                    </a:p>
                  </a:txBody>
                  <a:tcPr marL="8700" marR="8700" marT="8700" marB="0" anchor="ctr"/>
                </a:tc>
                <a:tc>
                  <a:txBody>
                    <a:bodyPr/>
                    <a:lstStyle/>
                    <a:p>
                      <a:pPr algn="ctr" fontAlgn="ctr"/>
                      <a:r>
                        <a:rPr lang="tr-TR" sz="1100" u="none" strike="noStrike">
                          <a:effectLst/>
                        </a:rPr>
                        <a:t> </a:t>
                      </a:r>
                      <a:endParaRPr lang="tr-TR" sz="1100" b="1" i="0" u="none" strike="noStrike">
                        <a:solidFill>
                          <a:srgbClr val="000000"/>
                        </a:solidFill>
                        <a:effectLst/>
                        <a:latin typeface="Calibri"/>
                      </a:endParaRPr>
                    </a:p>
                  </a:txBody>
                  <a:tcPr marL="8700" marR="8700" marT="8700" marB="0" anchor="ctr"/>
                </a:tc>
              </a:tr>
              <a:tr h="217001">
                <a:tc>
                  <a:txBody>
                    <a:bodyPr/>
                    <a:lstStyle/>
                    <a:p>
                      <a:pPr algn="ctr" fontAlgn="ctr"/>
                      <a:r>
                        <a:rPr lang="tr-TR" sz="1000" u="none" strike="noStrike">
                          <a:effectLst/>
                        </a:rPr>
                        <a:t>51,75</a:t>
                      </a:r>
                      <a:endParaRPr lang="tr-TR" sz="1000" b="0" i="0" u="none" strike="noStrike">
                        <a:solidFill>
                          <a:srgbClr val="000000"/>
                        </a:solidFill>
                        <a:effectLst/>
                        <a:latin typeface="Calibri"/>
                      </a:endParaRPr>
                    </a:p>
                  </a:txBody>
                  <a:tcPr marL="8700" marR="8700" marT="8700" marB="0" anchor="ctr"/>
                </a:tc>
                <a:tc>
                  <a:txBody>
                    <a:bodyPr/>
                    <a:lstStyle/>
                    <a:p>
                      <a:pPr algn="ctr" fontAlgn="ctr"/>
                      <a:r>
                        <a:rPr lang="tr-TR" sz="1000" u="none" strike="noStrike">
                          <a:effectLst/>
                        </a:rPr>
                        <a:t>CC</a:t>
                      </a:r>
                      <a:endParaRPr lang="tr-TR" sz="1000" b="0" i="0" u="none" strike="noStrike">
                        <a:solidFill>
                          <a:srgbClr val="000000"/>
                        </a:solidFill>
                        <a:effectLst/>
                        <a:latin typeface="Calibri"/>
                      </a:endParaRPr>
                    </a:p>
                  </a:txBody>
                  <a:tcPr marL="8700" marR="8700" marT="8700" marB="0" anchor="ctr"/>
                </a:tc>
                <a:tc>
                  <a:txBody>
                    <a:bodyPr/>
                    <a:lstStyle/>
                    <a:p>
                      <a:pPr algn="ctr" fontAlgn="ctr"/>
                      <a:r>
                        <a:rPr lang="tr-TR" sz="1100" u="none" strike="noStrike">
                          <a:effectLst/>
                        </a:rPr>
                        <a:t> </a:t>
                      </a:r>
                      <a:endParaRPr lang="tr-TR" sz="1100" b="1" i="0" u="none" strike="noStrike">
                        <a:solidFill>
                          <a:srgbClr val="000000"/>
                        </a:solidFill>
                        <a:effectLst/>
                        <a:latin typeface="Cambria"/>
                      </a:endParaRPr>
                    </a:p>
                  </a:txBody>
                  <a:tcPr marL="8700" marR="8700" marT="8700" marB="0" anchor="ctr"/>
                </a:tc>
                <a:tc>
                  <a:txBody>
                    <a:bodyPr/>
                    <a:lstStyle/>
                    <a:p>
                      <a:pPr algn="ctr" fontAlgn="ctr"/>
                      <a:r>
                        <a:rPr lang="tr-TR" sz="1000" u="none" strike="noStrike">
                          <a:effectLst/>
                        </a:rPr>
                        <a:t>CC</a:t>
                      </a:r>
                      <a:endParaRPr lang="tr-TR" sz="1000" b="0" i="0" u="none" strike="noStrike">
                        <a:solidFill>
                          <a:srgbClr val="000000"/>
                        </a:solidFill>
                        <a:effectLst/>
                        <a:latin typeface="Calibri"/>
                      </a:endParaRPr>
                    </a:p>
                  </a:txBody>
                  <a:tcPr marL="8700" marR="8700" marT="8700" marB="0" anchor="ctr"/>
                </a:tc>
                <a:tc>
                  <a:txBody>
                    <a:bodyPr/>
                    <a:lstStyle/>
                    <a:p>
                      <a:pPr algn="ctr" fontAlgn="ctr"/>
                      <a:r>
                        <a:rPr lang="tr-TR" sz="1100" u="none" strike="noStrike">
                          <a:effectLst/>
                        </a:rPr>
                        <a:t> </a:t>
                      </a:r>
                      <a:endParaRPr lang="tr-TR" sz="1100" b="1" i="0" u="none" strike="noStrike">
                        <a:solidFill>
                          <a:srgbClr val="000000"/>
                        </a:solidFill>
                        <a:effectLst/>
                        <a:latin typeface="Calibri"/>
                      </a:endParaRPr>
                    </a:p>
                  </a:txBody>
                  <a:tcPr marL="8700" marR="8700" marT="8700" marB="0" anchor="ctr"/>
                </a:tc>
              </a:tr>
              <a:tr h="217001">
                <a:tc>
                  <a:txBody>
                    <a:bodyPr/>
                    <a:lstStyle/>
                    <a:p>
                      <a:pPr algn="ctr" fontAlgn="ctr"/>
                      <a:r>
                        <a:rPr lang="tr-TR" sz="1000" u="none" strike="noStrike">
                          <a:effectLst/>
                        </a:rPr>
                        <a:t>50,00</a:t>
                      </a:r>
                      <a:endParaRPr lang="tr-TR" sz="1000" b="0" i="0" u="none" strike="noStrike">
                        <a:solidFill>
                          <a:srgbClr val="000000"/>
                        </a:solidFill>
                        <a:effectLst/>
                        <a:latin typeface="Calibri"/>
                      </a:endParaRPr>
                    </a:p>
                  </a:txBody>
                  <a:tcPr marL="8700" marR="8700" marT="8700" marB="0" anchor="ctr"/>
                </a:tc>
                <a:tc>
                  <a:txBody>
                    <a:bodyPr/>
                    <a:lstStyle/>
                    <a:p>
                      <a:pPr algn="ctr" fontAlgn="ctr"/>
                      <a:r>
                        <a:rPr lang="tr-TR" sz="1000" u="none" strike="noStrike">
                          <a:effectLst/>
                        </a:rPr>
                        <a:t>CC</a:t>
                      </a:r>
                      <a:endParaRPr lang="tr-TR" sz="1000" b="0" i="0" u="none" strike="noStrike">
                        <a:solidFill>
                          <a:srgbClr val="000000"/>
                        </a:solidFill>
                        <a:effectLst/>
                        <a:latin typeface="Calibri"/>
                      </a:endParaRPr>
                    </a:p>
                  </a:txBody>
                  <a:tcPr marL="8700" marR="8700" marT="8700" marB="0" anchor="ctr"/>
                </a:tc>
                <a:tc>
                  <a:txBody>
                    <a:bodyPr/>
                    <a:lstStyle/>
                    <a:p>
                      <a:pPr algn="ctr" fontAlgn="ctr"/>
                      <a:r>
                        <a:rPr lang="tr-TR" sz="1100" u="none" strike="noStrike">
                          <a:effectLst/>
                        </a:rPr>
                        <a:t> </a:t>
                      </a:r>
                      <a:endParaRPr lang="tr-TR" sz="1100" b="1" i="0" u="none" strike="noStrike">
                        <a:solidFill>
                          <a:srgbClr val="000000"/>
                        </a:solidFill>
                        <a:effectLst/>
                        <a:latin typeface="Cambria"/>
                      </a:endParaRPr>
                    </a:p>
                  </a:txBody>
                  <a:tcPr marL="8700" marR="8700" marT="8700" marB="0" anchor="ctr"/>
                </a:tc>
                <a:tc>
                  <a:txBody>
                    <a:bodyPr/>
                    <a:lstStyle/>
                    <a:p>
                      <a:pPr algn="ctr" fontAlgn="ctr"/>
                      <a:r>
                        <a:rPr lang="tr-TR" sz="1000" u="none" strike="noStrike">
                          <a:effectLst/>
                        </a:rPr>
                        <a:t>CC</a:t>
                      </a:r>
                      <a:endParaRPr lang="tr-TR" sz="1000" b="0" i="0" u="none" strike="noStrike">
                        <a:solidFill>
                          <a:srgbClr val="000000"/>
                        </a:solidFill>
                        <a:effectLst/>
                        <a:latin typeface="Calibri"/>
                      </a:endParaRPr>
                    </a:p>
                  </a:txBody>
                  <a:tcPr marL="8700" marR="8700" marT="8700" marB="0" anchor="ctr"/>
                </a:tc>
                <a:tc>
                  <a:txBody>
                    <a:bodyPr/>
                    <a:lstStyle/>
                    <a:p>
                      <a:pPr algn="ctr" fontAlgn="ctr"/>
                      <a:r>
                        <a:rPr lang="tr-TR" sz="1100" u="none" strike="noStrike">
                          <a:effectLst/>
                        </a:rPr>
                        <a:t> </a:t>
                      </a:r>
                      <a:endParaRPr lang="tr-TR" sz="1100" b="1" i="0" u="none" strike="noStrike">
                        <a:solidFill>
                          <a:srgbClr val="000000"/>
                        </a:solidFill>
                        <a:effectLst/>
                        <a:latin typeface="Calibri"/>
                      </a:endParaRPr>
                    </a:p>
                  </a:txBody>
                  <a:tcPr marL="8700" marR="8700" marT="8700" marB="0" anchor="ctr"/>
                </a:tc>
              </a:tr>
              <a:tr h="217001">
                <a:tc>
                  <a:txBody>
                    <a:bodyPr/>
                    <a:lstStyle/>
                    <a:p>
                      <a:pPr algn="ctr" fontAlgn="ctr"/>
                      <a:r>
                        <a:rPr lang="tr-TR" sz="1000" u="none" strike="noStrike">
                          <a:effectLst/>
                        </a:rPr>
                        <a:t>48,25</a:t>
                      </a:r>
                      <a:endParaRPr lang="tr-TR" sz="1000" b="0" i="0" u="none" strike="noStrike">
                        <a:solidFill>
                          <a:srgbClr val="000000"/>
                        </a:solidFill>
                        <a:effectLst/>
                        <a:latin typeface="Calibri"/>
                      </a:endParaRPr>
                    </a:p>
                  </a:txBody>
                  <a:tcPr marL="8700" marR="8700" marT="8700" marB="0" anchor="ctr"/>
                </a:tc>
                <a:tc>
                  <a:txBody>
                    <a:bodyPr/>
                    <a:lstStyle/>
                    <a:p>
                      <a:pPr algn="ctr" fontAlgn="ctr"/>
                      <a:r>
                        <a:rPr lang="tr-TR" sz="1000" u="none" strike="noStrike">
                          <a:effectLst/>
                        </a:rPr>
                        <a:t>DC</a:t>
                      </a:r>
                      <a:endParaRPr lang="tr-TR" sz="1000" b="0" i="0" u="none" strike="noStrike">
                        <a:solidFill>
                          <a:srgbClr val="000000"/>
                        </a:solidFill>
                        <a:effectLst/>
                        <a:latin typeface="Calibri"/>
                      </a:endParaRPr>
                    </a:p>
                  </a:txBody>
                  <a:tcPr marL="8700" marR="8700" marT="8700" marB="0" anchor="ctr"/>
                </a:tc>
                <a:tc>
                  <a:txBody>
                    <a:bodyPr/>
                    <a:lstStyle/>
                    <a:p>
                      <a:pPr algn="ctr" fontAlgn="ctr"/>
                      <a:r>
                        <a:rPr lang="tr-TR" sz="1100" u="none" strike="noStrike">
                          <a:effectLst/>
                        </a:rPr>
                        <a:t>2</a:t>
                      </a:r>
                      <a:endParaRPr lang="tr-TR" sz="1100" b="1" i="0" u="none" strike="noStrike">
                        <a:solidFill>
                          <a:srgbClr val="000000"/>
                        </a:solidFill>
                        <a:effectLst/>
                        <a:latin typeface="Cambria"/>
                      </a:endParaRPr>
                    </a:p>
                  </a:txBody>
                  <a:tcPr marL="8700" marR="8700" marT="8700" marB="0" anchor="ctr"/>
                </a:tc>
                <a:tc>
                  <a:txBody>
                    <a:bodyPr/>
                    <a:lstStyle/>
                    <a:p>
                      <a:pPr algn="ctr" fontAlgn="ctr"/>
                      <a:r>
                        <a:rPr lang="tr-TR" sz="1000" u="none" strike="noStrike">
                          <a:effectLst/>
                        </a:rPr>
                        <a:t>CC</a:t>
                      </a:r>
                      <a:endParaRPr lang="tr-TR" sz="1000" b="0" i="0" u="none" strike="noStrike">
                        <a:solidFill>
                          <a:srgbClr val="000000"/>
                        </a:solidFill>
                        <a:effectLst/>
                        <a:latin typeface="Calibri"/>
                      </a:endParaRPr>
                    </a:p>
                  </a:txBody>
                  <a:tcPr marL="8700" marR="8700" marT="8700" marB="0" anchor="ctr"/>
                </a:tc>
                <a:tc>
                  <a:txBody>
                    <a:bodyPr/>
                    <a:lstStyle/>
                    <a:p>
                      <a:pPr algn="ctr" fontAlgn="ctr"/>
                      <a:r>
                        <a:rPr lang="tr-TR" sz="1100" u="none" strike="noStrike">
                          <a:effectLst/>
                        </a:rPr>
                        <a:t> </a:t>
                      </a:r>
                      <a:endParaRPr lang="tr-TR" sz="1100" b="1" i="0" u="none" strike="noStrike">
                        <a:solidFill>
                          <a:srgbClr val="000000"/>
                        </a:solidFill>
                        <a:effectLst/>
                        <a:latin typeface="Calibri"/>
                      </a:endParaRPr>
                    </a:p>
                  </a:txBody>
                  <a:tcPr marL="8700" marR="8700" marT="8700" marB="0" anchor="ctr"/>
                </a:tc>
              </a:tr>
              <a:tr h="217001">
                <a:tc>
                  <a:txBody>
                    <a:bodyPr/>
                    <a:lstStyle/>
                    <a:p>
                      <a:pPr algn="ctr" fontAlgn="ctr"/>
                      <a:r>
                        <a:rPr lang="tr-TR" sz="1000" u="none" strike="noStrike">
                          <a:effectLst/>
                        </a:rPr>
                        <a:t>40,75</a:t>
                      </a:r>
                      <a:endParaRPr lang="tr-TR" sz="1000" b="0" i="0" u="none" strike="noStrike">
                        <a:solidFill>
                          <a:srgbClr val="000000"/>
                        </a:solidFill>
                        <a:effectLst/>
                        <a:latin typeface="Calibri"/>
                      </a:endParaRPr>
                    </a:p>
                  </a:txBody>
                  <a:tcPr marL="8700" marR="8700" marT="8700" marB="0" anchor="ctr"/>
                </a:tc>
                <a:tc>
                  <a:txBody>
                    <a:bodyPr/>
                    <a:lstStyle/>
                    <a:p>
                      <a:pPr algn="ctr" fontAlgn="ctr"/>
                      <a:r>
                        <a:rPr lang="tr-TR" sz="1000" u="none" strike="noStrike">
                          <a:effectLst/>
                        </a:rPr>
                        <a:t>DC</a:t>
                      </a:r>
                      <a:endParaRPr lang="tr-TR" sz="1000" b="0" i="0" u="none" strike="noStrike">
                        <a:solidFill>
                          <a:srgbClr val="000000"/>
                        </a:solidFill>
                        <a:effectLst/>
                        <a:latin typeface="Calibri"/>
                      </a:endParaRPr>
                    </a:p>
                  </a:txBody>
                  <a:tcPr marL="8700" marR="8700" marT="8700" marB="0" anchor="ctr"/>
                </a:tc>
                <a:tc>
                  <a:txBody>
                    <a:bodyPr/>
                    <a:lstStyle/>
                    <a:p>
                      <a:pPr algn="ctr" fontAlgn="ctr"/>
                      <a:r>
                        <a:rPr lang="tr-TR" sz="1100" u="none" strike="noStrike">
                          <a:effectLst/>
                        </a:rPr>
                        <a:t> </a:t>
                      </a:r>
                      <a:endParaRPr lang="tr-TR" sz="1100" b="1" i="0" u="none" strike="noStrike">
                        <a:solidFill>
                          <a:srgbClr val="000000"/>
                        </a:solidFill>
                        <a:effectLst/>
                        <a:latin typeface="Cambria"/>
                      </a:endParaRPr>
                    </a:p>
                  </a:txBody>
                  <a:tcPr marL="8700" marR="8700" marT="8700" marB="0" anchor="ctr"/>
                </a:tc>
                <a:tc>
                  <a:txBody>
                    <a:bodyPr/>
                    <a:lstStyle/>
                    <a:p>
                      <a:pPr algn="ctr" fontAlgn="ctr"/>
                      <a:r>
                        <a:rPr lang="tr-TR" sz="1000" u="none" strike="noStrike">
                          <a:effectLst/>
                        </a:rPr>
                        <a:t>DC</a:t>
                      </a:r>
                      <a:endParaRPr lang="tr-TR" sz="1000" b="0" i="0" u="none" strike="noStrike">
                        <a:solidFill>
                          <a:srgbClr val="000000"/>
                        </a:solidFill>
                        <a:effectLst/>
                        <a:latin typeface="Calibri"/>
                      </a:endParaRPr>
                    </a:p>
                  </a:txBody>
                  <a:tcPr marL="8700" marR="8700" marT="8700" marB="0" anchor="ctr"/>
                </a:tc>
                <a:tc>
                  <a:txBody>
                    <a:bodyPr/>
                    <a:lstStyle/>
                    <a:p>
                      <a:pPr algn="ctr" fontAlgn="ctr"/>
                      <a:r>
                        <a:rPr lang="tr-TR" sz="1100" u="none" strike="noStrike">
                          <a:effectLst/>
                        </a:rPr>
                        <a:t>2</a:t>
                      </a:r>
                      <a:endParaRPr lang="tr-TR" sz="1100" b="1" i="0" u="none" strike="noStrike">
                        <a:solidFill>
                          <a:srgbClr val="000000"/>
                        </a:solidFill>
                        <a:effectLst/>
                        <a:latin typeface="Calibri"/>
                      </a:endParaRPr>
                    </a:p>
                  </a:txBody>
                  <a:tcPr marL="8700" marR="8700" marT="8700" marB="0" anchor="ctr"/>
                </a:tc>
              </a:tr>
              <a:tr h="217001">
                <a:tc>
                  <a:txBody>
                    <a:bodyPr/>
                    <a:lstStyle/>
                    <a:p>
                      <a:pPr algn="ctr" fontAlgn="ctr"/>
                      <a:r>
                        <a:rPr lang="tr-TR" sz="1000" u="none" strike="noStrike">
                          <a:effectLst/>
                        </a:rPr>
                        <a:t>40,00</a:t>
                      </a:r>
                      <a:endParaRPr lang="tr-TR" sz="1000" b="0" i="0" u="none" strike="noStrike">
                        <a:solidFill>
                          <a:srgbClr val="000000"/>
                        </a:solidFill>
                        <a:effectLst/>
                        <a:latin typeface="Calibri"/>
                      </a:endParaRPr>
                    </a:p>
                  </a:txBody>
                  <a:tcPr marL="8700" marR="8700" marT="8700" marB="0" anchor="ctr"/>
                </a:tc>
                <a:tc>
                  <a:txBody>
                    <a:bodyPr/>
                    <a:lstStyle/>
                    <a:p>
                      <a:pPr algn="ctr" fontAlgn="ctr"/>
                      <a:r>
                        <a:rPr lang="tr-TR" sz="1000" u="none" strike="noStrike">
                          <a:effectLst/>
                        </a:rPr>
                        <a:t>DD</a:t>
                      </a:r>
                      <a:endParaRPr lang="tr-TR" sz="1000" b="0" i="0" u="none" strike="noStrike">
                        <a:solidFill>
                          <a:srgbClr val="000000"/>
                        </a:solidFill>
                        <a:effectLst/>
                        <a:latin typeface="Calibri"/>
                      </a:endParaRPr>
                    </a:p>
                  </a:txBody>
                  <a:tcPr marL="8700" marR="8700" marT="8700" marB="0" anchor="ctr"/>
                </a:tc>
                <a:tc>
                  <a:txBody>
                    <a:bodyPr/>
                    <a:lstStyle/>
                    <a:p>
                      <a:pPr algn="ctr" fontAlgn="ctr"/>
                      <a:r>
                        <a:rPr lang="tr-TR" sz="1100" u="none" strike="noStrike">
                          <a:effectLst/>
                        </a:rPr>
                        <a:t>2</a:t>
                      </a:r>
                      <a:endParaRPr lang="tr-TR" sz="1100" b="1" i="0" u="none" strike="noStrike">
                        <a:solidFill>
                          <a:srgbClr val="000000"/>
                        </a:solidFill>
                        <a:effectLst/>
                        <a:latin typeface="Cambria"/>
                      </a:endParaRPr>
                    </a:p>
                  </a:txBody>
                  <a:tcPr marL="8700" marR="8700" marT="8700" marB="0" anchor="ctr"/>
                </a:tc>
                <a:tc>
                  <a:txBody>
                    <a:bodyPr/>
                    <a:lstStyle/>
                    <a:p>
                      <a:pPr algn="ctr" fontAlgn="ctr"/>
                      <a:r>
                        <a:rPr lang="tr-TR" sz="1000" u="none" strike="noStrike">
                          <a:effectLst/>
                        </a:rPr>
                        <a:t>DC</a:t>
                      </a:r>
                      <a:endParaRPr lang="tr-TR" sz="1000" b="0" i="0" u="none" strike="noStrike">
                        <a:solidFill>
                          <a:srgbClr val="000000"/>
                        </a:solidFill>
                        <a:effectLst/>
                        <a:latin typeface="Calibri"/>
                      </a:endParaRPr>
                    </a:p>
                  </a:txBody>
                  <a:tcPr marL="8700" marR="8700" marT="8700" marB="0" anchor="ctr"/>
                </a:tc>
                <a:tc>
                  <a:txBody>
                    <a:bodyPr/>
                    <a:lstStyle/>
                    <a:p>
                      <a:pPr algn="ctr" fontAlgn="ctr"/>
                      <a:r>
                        <a:rPr lang="tr-TR" sz="1100" u="none" strike="noStrike">
                          <a:effectLst/>
                        </a:rPr>
                        <a:t> </a:t>
                      </a:r>
                      <a:endParaRPr lang="tr-TR" sz="1100" b="1" i="0" u="none" strike="noStrike">
                        <a:solidFill>
                          <a:srgbClr val="000000"/>
                        </a:solidFill>
                        <a:effectLst/>
                        <a:latin typeface="Calibri"/>
                      </a:endParaRPr>
                    </a:p>
                  </a:txBody>
                  <a:tcPr marL="8700" marR="8700" marT="8700" marB="0" anchor="ctr"/>
                </a:tc>
              </a:tr>
              <a:tr h="217001">
                <a:tc>
                  <a:txBody>
                    <a:bodyPr/>
                    <a:lstStyle/>
                    <a:p>
                      <a:pPr algn="ctr" fontAlgn="ctr"/>
                      <a:r>
                        <a:rPr lang="tr-TR" sz="1000" u="none" strike="noStrike">
                          <a:effectLst/>
                        </a:rPr>
                        <a:t>35,00</a:t>
                      </a:r>
                      <a:endParaRPr lang="tr-TR" sz="1000" b="0" i="0" u="none" strike="noStrike">
                        <a:solidFill>
                          <a:srgbClr val="000000"/>
                        </a:solidFill>
                        <a:effectLst/>
                        <a:latin typeface="Calibri"/>
                      </a:endParaRPr>
                    </a:p>
                  </a:txBody>
                  <a:tcPr marL="8700" marR="8700" marT="8700" marB="0" anchor="ctr"/>
                </a:tc>
                <a:tc>
                  <a:txBody>
                    <a:bodyPr/>
                    <a:lstStyle/>
                    <a:p>
                      <a:pPr algn="ctr" fontAlgn="ctr"/>
                      <a:r>
                        <a:rPr lang="tr-TR" sz="1000" u="none" strike="noStrike">
                          <a:effectLst/>
                        </a:rPr>
                        <a:t>DD</a:t>
                      </a:r>
                      <a:endParaRPr lang="tr-TR" sz="1000" b="0" i="0" u="none" strike="noStrike">
                        <a:solidFill>
                          <a:srgbClr val="000000"/>
                        </a:solidFill>
                        <a:effectLst/>
                        <a:latin typeface="Calibri"/>
                      </a:endParaRPr>
                    </a:p>
                  </a:txBody>
                  <a:tcPr marL="8700" marR="8700" marT="8700" marB="0" anchor="ctr"/>
                </a:tc>
                <a:tc>
                  <a:txBody>
                    <a:bodyPr/>
                    <a:lstStyle/>
                    <a:p>
                      <a:pPr algn="ctr" fontAlgn="ctr"/>
                      <a:r>
                        <a:rPr lang="tr-TR" sz="1100" u="none" strike="noStrike">
                          <a:effectLst/>
                        </a:rPr>
                        <a:t> </a:t>
                      </a:r>
                      <a:endParaRPr lang="tr-TR" sz="1100" b="1" i="0" u="none" strike="noStrike">
                        <a:solidFill>
                          <a:srgbClr val="000000"/>
                        </a:solidFill>
                        <a:effectLst/>
                        <a:latin typeface="Cambria"/>
                      </a:endParaRPr>
                    </a:p>
                  </a:txBody>
                  <a:tcPr marL="8700" marR="8700" marT="8700" marB="0" anchor="ctr"/>
                </a:tc>
                <a:tc>
                  <a:txBody>
                    <a:bodyPr/>
                    <a:lstStyle/>
                    <a:p>
                      <a:pPr algn="ctr" fontAlgn="ctr"/>
                      <a:r>
                        <a:rPr lang="tr-TR" sz="1000" u="none" strike="noStrike">
                          <a:effectLst/>
                        </a:rPr>
                        <a:t>DD</a:t>
                      </a:r>
                      <a:endParaRPr lang="tr-TR" sz="1000" b="0" i="0" u="none" strike="noStrike">
                        <a:solidFill>
                          <a:srgbClr val="000000"/>
                        </a:solidFill>
                        <a:effectLst/>
                        <a:latin typeface="Calibri"/>
                      </a:endParaRPr>
                    </a:p>
                  </a:txBody>
                  <a:tcPr marL="8700" marR="8700" marT="8700" marB="0" anchor="ctr"/>
                </a:tc>
                <a:tc>
                  <a:txBody>
                    <a:bodyPr/>
                    <a:lstStyle/>
                    <a:p>
                      <a:pPr algn="ctr" fontAlgn="ctr"/>
                      <a:r>
                        <a:rPr lang="tr-TR" sz="1100" u="none" strike="noStrike">
                          <a:effectLst/>
                        </a:rPr>
                        <a:t>2</a:t>
                      </a:r>
                      <a:endParaRPr lang="tr-TR" sz="1100" b="1" i="0" u="none" strike="noStrike">
                        <a:solidFill>
                          <a:srgbClr val="000000"/>
                        </a:solidFill>
                        <a:effectLst/>
                        <a:latin typeface="Calibri"/>
                      </a:endParaRPr>
                    </a:p>
                  </a:txBody>
                  <a:tcPr marL="8700" marR="8700" marT="8700" marB="0" anchor="ctr"/>
                </a:tc>
              </a:tr>
              <a:tr h="217001">
                <a:tc>
                  <a:txBody>
                    <a:bodyPr/>
                    <a:lstStyle/>
                    <a:p>
                      <a:pPr algn="ctr" fontAlgn="ctr"/>
                      <a:r>
                        <a:rPr lang="tr-TR" sz="1000" u="none" strike="noStrike">
                          <a:effectLst/>
                        </a:rPr>
                        <a:t>34,00</a:t>
                      </a:r>
                      <a:endParaRPr lang="tr-TR" sz="1000" b="0" i="0" u="none" strike="noStrike">
                        <a:solidFill>
                          <a:srgbClr val="000000"/>
                        </a:solidFill>
                        <a:effectLst/>
                        <a:latin typeface="Calibri"/>
                      </a:endParaRPr>
                    </a:p>
                  </a:txBody>
                  <a:tcPr marL="8700" marR="8700" marT="8700" marB="0" anchor="ctr"/>
                </a:tc>
                <a:tc>
                  <a:txBody>
                    <a:bodyPr/>
                    <a:lstStyle/>
                    <a:p>
                      <a:pPr algn="ctr" fontAlgn="ctr"/>
                      <a:r>
                        <a:rPr lang="tr-TR" sz="1000" u="none" strike="noStrike">
                          <a:effectLst/>
                        </a:rPr>
                        <a:t>FD</a:t>
                      </a:r>
                      <a:endParaRPr lang="tr-TR" sz="1000" b="0" i="0" u="none" strike="noStrike">
                        <a:solidFill>
                          <a:srgbClr val="000000"/>
                        </a:solidFill>
                        <a:effectLst/>
                        <a:latin typeface="Calibri"/>
                      </a:endParaRPr>
                    </a:p>
                  </a:txBody>
                  <a:tcPr marL="8700" marR="8700" marT="8700" marB="0" anchor="ctr"/>
                </a:tc>
                <a:tc>
                  <a:txBody>
                    <a:bodyPr/>
                    <a:lstStyle/>
                    <a:p>
                      <a:pPr algn="ctr" fontAlgn="ctr"/>
                      <a:r>
                        <a:rPr lang="tr-TR" sz="1100" u="none" strike="noStrike">
                          <a:effectLst/>
                        </a:rPr>
                        <a:t>1</a:t>
                      </a:r>
                      <a:endParaRPr lang="tr-TR" sz="1100" b="1" i="0" u="none" strike="noStrike">
                        <a:solidFill>
                          <a:srgbClr val="000000"/>
                        </a:solidFill>
                        <a:effectLst/>
                        <a:latin typeface="Cambria"/>
                      </a:endParaRPr>
                    </a:p>
                  </a:txBody>
                  <a:tcPr marL="8700" marR="8700" marT="8700" marB="0" anchor="ctr"/>
                </a:tc>
                <a:tc>
                  <a:txBody>
                    <a:bodyPr/>
                    <a:lstStyle/>
                    <a:p>
                      <a:pPr algn="ctr" fontAlgn="ctr"/>
                      <a:r>
                        <a:rPr lang="tr-TR" sz="1000" u="none" strike="noStrike">
                          <a:effectLst/>
                        </a:rPr>
                        <a:t>DD</a:t>
                      </a:r>
                      <a:endParaRPr lang="tr-TR" sz="1000" b="0" i="0" u="none" strike="noStrike">
                        <a:solidFill>
                          <a:srgbClr val="000000"/>
                        </a:solidFill>
                        <a:effectLst/>
                        <a:latin typeface="Calibri"/>
                      </a:endParaRPr>
                    </a:p>
                  </a:txBody>
                  <a:tcPr marL="8700" marR="8700" marT="8700" marB="0" anchor="ctr"/>
                </a:tc>
                <a:tc>
                  <a:txBody>
                    <a:bodyPr/>
                    <a:lstStyle/>
                    <a:p>
                      <a:pPr algn="ctr" fontAlgn="ctr"/>
                      <a:r>
                        <a:rPr lang="tr-TR" sz="1100" u="none" strike="noStrike">
                          <a:effectLst/>
                        </a:rPr>
                        <a:t> </a:t>
                      </a:r>
                      <a:endParaRPr lang="tr-TR" sz="1100" b="1" i="0" u="none" strike="noStrike">
                        <a:solidFill>
                          <a:srgbClr val="000000"/>
                        </a:solidFill>
                        <a:effectLst/>
                        <a:latin typeface="Calibri"/>
                      </a:endParaRPr>
                    </a:p>
                  </a:txBody>
                  <a:tcPr marL="8700" marR="8700" marT="8700" marB="0" anchor="ctr"/>
                </a:tc>
              </a:tr>
              <a:tr h="217001">
                <a:tc>
                  <a:txBody>
                    <a:bodyPr/>
                    <a:lstStyle/>
                    <a:p>
                      <a:pPr algn="ctr" fontAlgn="ctr"/>
                      <a:r>
                        <a:rPr lang="tr-TR" sz="1000" u="none" strike="noStrike">
                          <a:effectLst/>
                        </a:rPr>
                        <a:t>25,75</a:t>
                      </a:r>
                      <a:endParaRPr lang="tr-TR" sz="1000" b="0" i="0" u="none" strike="noStrike">
                        <a:solidFill>
                          <a:srgbClr val="000000"/>
                        </a:solidFill>
                        <a:effectLst/>
                        <a:latin typeface="Calibri"/>
                      </a:endParaRPr>
                    </a:p>
                  </a:txBody>
                  <a:tcPr marL="8700" marR="8700" marT="8700" marB="0" anchor="ctr"/>
                </a:tc>
                <a:tc>
                  <a:txBody>
                    <a:bodyPr/>
                    <a:lstStyle/>
                    <a:p>
                      <a:pPr algn="ctr" fontAlgn="ctr"/>
                      <a:r>
                        <a:rPr lang="tr-TR" sz="1000" u="none" strike="noStrike">
                          <a:effectLst/>
                        </a:rPr>
                        <a:t>FF</a:t>
                      </a:r>
                      <a:endParaRPr lang="tr-TR" sz="1000" b="0" i="0" u="none" strike="noStrike">
                        <a:solidFill>
                          <a:srgbClr val="000000"/>
                        </a:solidFill>
                        <a:effectLst/>
                        <a:latin typeface="Calibri"/>
                      </a:endParaRPr>
                    </a:p>
                  </a:txBody>
                  <a:tcPr marL="8700" marR="8700" marT="8700" marB="0" anchor="ctr"/>
                </a:tc>
                <a:tc>
                  <a:txBody>
                    <a:bodyPr/>
                    <a:lstStyle/>
                    <a:p>
                      <a:pPr algn="ctr" fontAlgn="ctr"/>
                      <a:r>
                        <a:rPr lang="tr-TR" sz="1100" u="none" strike="noStrike">
                          <a:effectLst/>
                        </a:rPr>
                        <a:t>3</a:t>
                      </a:r>
                      <a:endParaRPr lang="tr-TR" sz="1100" b="1" i="0" u="none" strike="noStrike">
                        <a:solidFill>
                          <a:srgbClr val="000000"/>
                        </a:solidFill>
                        <a:effectLst/>
                        <a:latin typeface="Cambria"/>
                      </a:endParaRPr>
                    </a:p>
                  </a:txBody>
                  <a:tcPr marL="8700" marR="8700" marT="8700" marB="0" anchor="ctr"/>
                </a:tc>
                <a:tc>
                  <a:txBody>
                    <a:bodyPr/>
                    <a:lstStyle/>
                    <a:p>
                      <a:pPr algn="ctr" fontAlgn="ctr"/>
                      <a:r>
                        <a:rPr lang="tr-TR" sz="1000" u="none" strike="noStrike">
                          <a:effectLst/>
                        </a:rPr>
                        <a:t>FF</a:t>
                      </a:r>
                      <a:endParaRPr lang="tr-TR" sz="1000" b="0" i="0" u="none" strike="noStrike">
                        <a:solidFill>
                          <a:srgbClr val="000000"/>
                        </a:solidFill>
                        <a:effectLst/>
                        <a:latin typeface="Calibri"/>
                      </a:endParaRPr>
                    </a:p>
                  </a:txBody>
                  <a:tcPr marL="8700" marR="8700" marT="8700" marB="0" anchor="ctr"/>
                </a:tc>
                <a:tc>
                  <a:txBody>
                    <a:bodyPr/>
                    <a:lstStyle/>
                    <a:p>
                      <a:pPr algn="ctr" fontAlgn="ctr"/>
                      <a:r>
                        <a:rPr lang="tr-TR" sz="1100" u="none" strike="noStrike">
                          <a:effectLst/>
                        </a:rPr>
                        <a:t>3</a:t>
                      </a:r>
                      <a:endParaRPr lang="tr-TR" sz="1100" b="1" i="0" u="none" strike="noStrike">
                        <a:solidFill>
                          <a:srgbClr val="000000"/>
                        </a:solidFill>
                        <a:effectLst/>
                        <a:latin typeface="Calibri"/>
                      </a:endParaRPr>
                    </a:p>
                  </a:txBody>
                  <a:tcPr marL="8700" marR="8700" marT="8700" marB="0" anchor="ctr"/>
                </a:tc>
              </a:tr>
              <a:tr h="217001">
                <a:tc>
                  <a:txBody>
                    <a:bodyPr/>
                    <a:lstStyle/>
                    <a:p>
                      <a:pPr algn="ctr" fontAlgn="ctr"/>
                      <a:r>
                        <a:rPr lang="tr-TR" sz="1000" u="none" strike="noStrike">
                          <a:effectLst/>
                        </a:rPr>
                        <a:t>25,50</a:t>
                      </a:r>
                      <a:endParaRPr lang="tr-TR" sz="1000" b="0" i="0" u="none" strike="noStrike">
                        <a:solidFill>
                          <a:srgbClr val="000000"/>
                        </a:solidFill>
                        <a:effectLst/>
                        <a:latin typeface="Calibri"/>
                      </a:endParaRPr>
                    </a:p>
                  </a:txBody>
                  <a:tcPr marL="8700" marR="8700" marT="8700" marB="0" anchor="ctr"/>
                </a:tc>
                <a:tc>
                  <a:txBody>
                    <a:bodyPr/>
                    <a:lstStyle/>
                    <a:p>
                      <a:pPr algn="ctr" fontAlgn="ctr"/>
                      <a:r>
                        <a:rPr lang="tr-TR" sz="1000" u="none" strike="noStrike">
                          <a:effectLst/>
                        </a:rPr>
                        <a:t>FF</a:t>
                      </a:r>
                      <a:endParaRPr lang="tr-TR" sz="1000" b="0" i="0" u="none" strike="noStrike">
                        <a:solidFill>
                          <a:srgbClr val="000000"/>
                        </a:solidFill>
                        <a:effectLst/>
                        <a:latin typeface="Calibri"/>
                      </a:endParaRPr>
                    </a:p>
                  </a:txBody>
                  <a:tcPr marL="8700" marR="8700" marT="8700" marB="0" anchor="ctr"/>
                </a:tc>
                <a:tc>
                  <a:txBody>
                    <a:bodyPr/>
                    <a:lstStyle/>
                    <a:p>
                      <a:pPr algn="ctr" fontAlgn="ctr"/>
                      <a:r>
                        <a:rPr lang="tr-TR" sz="1100" u="none" strike="noStrike">
                          <a:effectLst/>
                        </a:rPr>
                        <a:t> </a:t>
                      </a:r>
                      <a:endParaRPr lang="tr-TR" sz="1100" b="1" i="0" u="none" strike="noStrike">
                        <a:solidFill>
                          <a:srgbClr val="000000"/>
                        </a:solidFill>
                        <a:effectLst/>
                        <a:latin typeface="Cambria"/>
                      </a:endParaRPr>
                    </a:p>
                  </a:txBody>
                  <a:tcPr marL="8700" marR="8700" marT="8700" marB="0" anchor="ctr"/>
                </a:tc>
                <a:tc>
                  <a:txBody>
                    <a:bodyPr/>
                    <a:lstStyle/>
                    <a:p>
                      <a:pPr algn="ctr" fontAlgn="ctr"/>
                      <a:r>
                        <a:rPr lang="tr-TR" sz="1000" u="none" strike="noStrike">
                          <a:effectLst/>
                        </a:rPr>
                        <a:t>FF</a:t>
                      </a:r>
                      <a:endParaRPr lang="tr-TR" sz="1000" b="0" i="0" u="none" strike="noStrike">
                        <a:solidFill>
                          <a:srgbClr val="000000"/>
                        </a:solidFill>
                        <a:effectLst/>
                        <a:latin typeface="Calibri"/>
                      </a:endParaRPr>
                    </a:p>
                  </a:txBody>
                  <a:tcPr marL="8700" marR="8700" marT="8700" marB="0" anchor="ctr"/>
                </a:tc>
                <a:tc>
                  <a:txBody>
                    <a:bodyPr/>
                    <a:lstStyle/>
                    <a:p>
                      <a:pPr algn="ctr" fontAlgn="ctr"/>
                      <a:r>
                        <a:rPr lang="tr-TR" sz="1100" u="none" strike="noStrike">
                          <a:effectLst/>
                        </a:rPr>
                        <a:t> </a:t>
                      </a:r>
                      <a:endParaRPr lang="tr-TR" sz="1100" b="1" i="0" u="none" strike="noStrike">
                        <a:solidFill>
                          <a:srgbClr val="000000"/>
                        </a:solidFill>
                        <a:effectLst/>
                        <a:latin typeface="Calibri"/>
                      </a:endParaRPr>
                    </a:p>
                  </a:txBody>
                  <a:tcPr marL="8700" marR="8700" marT="8700" marB="0" anchor="ctr"/>
                </a:tc>
              </a:tr>
              <a:tr h="217001">
                <a:tc>
                  <a:txBody>
                    <a:bodyPr/>
                    <a:lstStyle/>
                    <a:p>
                      <a:pPr algn="ctr" fontAlgn="ctr"/>
                      <a:r>
                        <a:rPr lang="tr-TR" sz="1000" u="none" strike="noStrike">
                          <a:effectLst/>
                        </a:rPr>
                        <a:t>18,50</a:t>
                      </a:r>
                      <a:endParaRPr lang="tr-TR" sz="1000" b="0" i="0" u="none" strike="noStrike">
                        <a:solidFill>
                          <a:srgbClr val="000000"/>
                        </a:solidFill>
                        <a:effectLst/>
                        <a:latin typeface="Calibri"/>
                      </a:endParaRPr>
                    </a:p>
                  </a:txBody>
                  <a:tcPr marL="8700" marR="8700" marT="8700" marB="0" anchor="ctr"/>
                </a:tc>
                <a:tc>
                  <a:txBody>
                    <a:bodyPr/>
                    <a:lstStyle/>
                    <a:p>
                      <a:pPr algn="ctr" fontAlgn="ctr"/>
                      <a:r>
                        <a:rPr lang="tr-TR" sz="1000" u="none" strike="noStrike">
                          <a:effectLst/>
                        </a:rPr>
                        <a:t>FF</a:t>
                      </a:r>
                      <a:endParaRPr lang="tr-TR" sz="1000" b="0" i="0" u="none" strike="noStrike">
                        <a:solidFill>
                          <a:srgbClr val="000000"/>
                        </a:solidFill>
                        <a:effectLst/>
                        <a:latin typeface="Calibri"/>
                      </a:endParaRPr>
                    </a:p>
                  </a:txBody>
                  <a:tcPr marL="8700" marR="8700" marT="8700" marB="0" anchor="ctr"/>
                </a:tc>
                <a:tc>
                  <a:txBody>
                    <a:bodyPr/>
                    <a:lstStyle/>
                    <a:p>
                      <a:pPr algn="ctr" fontAlgn="ctr"/>
                      <a:r>
                        <a:rPr lang="tr-TR" sz="1100" u="none" strike="noStrike">
                          <a:effectLst/>
                        </a:rPr>
                        <a:t> </a:t>
                      </a:r>
                      <a:endParaRPr lang="tr-TR" sz="1100" b="1" i="0" u="none" strike="noStrike">
                        <a:solidFill>
                          <a:srgbClr val="000000"/>
                        </a:solidFill>
                        <a:effectLst/>
                        <a:latin typeface="Cambria"/>
                      </a:endParaRPr>
                    </a:p>
                  </a:txBody>
                  <a:tcPr marL="8700" marR="8700" marT="8700" marB="0" anchor="ctr"/>
                </a:tc>
                <a:tc>
                  <a:txBody>
                    <a:bodyPr/>
                    <a:lstStyle/>
                    <a:p>
                      <a:pPr algn="ctr" fontAlgn="ctr"/>
                      <a:r>
                        <a:rPr lang="tr-TR" sz="1000" u="none" strike="noStrike">
                          <a:effectLst/>
                        </a:rPr>
                        <a:t>FF</a:t>
                      </a:r>
                      <a:endParaRPr lang="tr-TR" sz="1000" b="0" i="0" u="none" strike="noStrike">
                        <a:solidFill>
                          <a:srgbClr val="000000"/>
                        </a:solidFill>
                        <a:effectLst/>
                        <a:latin typeface="Calibri"/>
                      </a:endParaRPr>
                    </a:p>
                  </a:txBody>
                  <a:tcPr marL="8700" marR="8700" marT="8700" marB="0" anchor="ctr"/>
                </a:tc>
                <a:tc>
                  <a:txBody>
                    <a:bodyPr/>
                    <a:lstStyle/>
                    <a:p>
                      <a:pPr algn="ctr" fontAlgn="ctr"/>
                      <a:r>
                        <a:rPr lang="tr-TR" sz="1100" u="none" strike="noStrike">
                          <a:effectLst/>
                        </a:rPr>
                        <a:t> </a:t>
                      </a:r>
                      <a:endParaRPr lang="tr-TR" sz="1100" b="1" i="0" u="none" strike="noStrike">
                        <a:solidFill>
                          <a:srgbClr val="000000"/>
                        </a:solidFill>
                        <a:effectLst/>
                        <a:latin typeface="Calibri"/>
                      </a:endParaRPr>
                    </a:p>
                  </a:txBody>
                  <a:tcPr marL="8700" marR="8700" marT="8700" marB="0" anchor="ctr"/>
                </a:tc>
              </a:tr>
              <a:tr h="199129">
                <a:tc>
                  <a:txBody>
                    <a:bodyPr/>
                    <a:lstStyle/>
                    <a:p>
                      <a:pPr algn="ctr" fontAlgn="ctr"/>
                      <a:r>
                        <a:rPr lang="tr-TR" sz="1000" u="none" strike="noStrike">
                          <a:effectLst/>
                        </a:rPr>
                        <a:t> </a:t>
                      </a:r>
                      <a:endParaRPr lang="tr-TR" sz="1000" b="0" i="0" u="none" strike="noStrike">
                        <a:solidFill>
                          <a:srgbClr val="000000"/>
                        </a:solidFill>
                        <a:effectLst/>
                        <a:latin typeface="Calibri"/>
                      </a:endParaRPr>
                    </a:p>
                  </a:txBody>
                  <a:tcPr marL="8700" marR="8700" marT="8700" marB="0" anchor="ctr"/>
                </a:tc>
                <a:tc>
                  <a:txBody>
                    <a:bodyPr/>
                    <a:lstStyle/>
                    <a:p>
                      <a:pPr algn="l" fontAlgn="b"/>
                      <a:endParaRPr lang="tr-TR" sz="1000" b="0" i="0" u="none" strike="noStrike">
                        <a:solidFill>
                          <a:srgbClr val="000000"/>
                        </a:solidFill>
                        <a:effectLst/>
                        <a:latin typeface="Calibri"/>
                      </a:endParaRPr>
                    </a:p>
                  </a:txBody>
                  <a:tcPr marL="8700" marR="8700" marT="8700" marB="0" anchor="b"/>
                </a:tc>
                <a:tc>
                  <a:txBody>
                    <a:bodyPr/>
                    <a:lstStyle/>
                    <a:p>
                      <a:pPr algn="l" fontAlgn="b"/>
                      <a:endParaRPr lang="tr-TR" sz="1000" b="0" i="0" u="none" strike="noStrike">
                        <a:solidFill>
                          <a:srgbClr val="000000"/>
                        </a:solidFill>
                        <a:effectLst/>
                        <a:latin typeface="Calibri"/>
                      </a:endParaRPr>
                    </a:p>
                  </a:txBody>
                  <a:tcPr marL="8700" marR="8700" marT="8700" marB="0" anchor="b"/>
                </a:tc>
                <a:tc>
                  <a:txBody>
                    <a:bodyPr/>
                    <a:lstStyle/>
                    <a:p>
                      <a:pPr algn="l" fontAlgn="b"/>
                      <a:endParaRPr lang="tr-TR" sz="1000" b="0" i="0" u="none" strike="noStrike">
                        <a:solidFill>
                          <a:srgbClr val="000000"/>
                        </a:solidFill>
                        <a:effectLst/>
                        <a:latin typeface="Calibri"/>
                      </a:endParaRPr>
                    </a:p>
                  </a:txBody>
                  <a:tcPr marL="8700" marR="8700" marT="8700" marB="0" anchor="b"/>
                </a:tc>
                <a:tc>
                  <a:txBody>
                    <a:bodyPr/>
                    <a:lstStyle/>
                    <a:p>
                      <a:pPr algn="l" fontAlgn="b"/>
                      <a:endParaRPr lang="tr-TR" sz="1000" b="0" i="0" u="none" strike="noStrike">
                        <a:solidFill>
                          <a:srgbClr val="000000"/>
                        </a:solidFill>
                        <a:effectLst/>
                        <a:latin typeface="Calibri"/>
                      </a:endParaRPr>
                    </a:p>
                  </a:txBody>
                  <a:tcPr marL="8700" marR="8700" marT="8700" marB="0" anchor="b"/>
                </a:tc>
              </a:tr>
              <a:tr h="356147">
                <a:tc>
                  <a:txBody>
                    <a:bodyPr/>
                    <a:lstStyle/>
                    <a:p>
                      <a:pPr algn="ctr" fontAlgn="ctr"/>
                      <a:r>
                        <a:rPr lang="tr-TR" sz="1200" b="1" u="none" strike="noStrike" dirty="0">
                          <a:solidFill>
                            <a:srgbClr val="FF0000"/>
                          </a:solidFill>
                          <a:effectLst/>
                        </a:rPr>
                        <a:t>52,09</a:t>
                      </a:r>
                      <a:endParaRPr lang="tr-TR" sz="1200" b="1" i="0" u="none" strike="noStrike" dirty="0">
                        <a:solidFill>
                          <a:srgbClr val="FF0000"/>
                        </a:solidFill>
                        <a:effectLst/>
                        <a:latin typeface="Calibri"/>
                      </a:endParaRPr>
                    </a:p>
                  </a:txBody>
                  <a:tcPr marL="8700" marR="8700" marT="8700" marB="0" anchor="ctr"/>
                </a:tc>
                <a:tc gridSpan="2">
                  <a:txBody>
                    <a:bodyPr/>
                    <a:lstStyle/>
                    <a:p>
                      <a:pPr algn="l" fontAlgn="ctr"/>
                      <a:r>
                        <a:rPr lang="tr-TR" sz="1200" b="1" u="none" strike="noStrike">
                          <a:solidFill>
                            <a:srgbClr val="FF0000"/>
                          </a:solidFill>
                          <a:effectLst/>
                        </a:rPr>
                        <a:t>NOT ORTALAMASI</a:t>
                      </a:r>
                      <a:endParaRPr lang="tr-TR" sz="1200" b="1" i="0" u="none" strike="noStrike">
                        <a:solidFill>
                          <a:srgbClr val="FF0000"/>
                        </a:solidFill>
                        <a:effectLst/>
                        <a:latin typeface="Calibri"/>
                      </a:endParaRPr>
                    </a:p>
                  </a:txBody>
                  <a:tcPr marL="8700" marR="8700" marT="8700" marB="0" anchor="ctr"/>
                </a:tc>
                <a:tc hMerge="1">
                  <a:txBody>
                    <a:bodyPr/>
                    <a:lstStyle/>
                    <a:p>
                      <a:endParaRPr lang="tr-TR"/>
                    </a:p>
                  </a:txBody>
                  <a:tcPr/>
                </a:tc>
                <a:tc>
                  <a:txBody>
                    <a:bodyPr/>
                    <a:lstStyle/>
                    <a:p>
                      <a:pPr algn="l" fontAlgn="b"/>
                      <a:endParaRPr lang="tr-TR" sz="1000" b="0" i="0" u="none" strike="noStrike">
                        <a:solidFill>
                          <a:srgbClr val="000000"/>
                        </a:solidFill>
                        <a:effectLst/>
                        <a:latin typeface="Calibri"/>
                      </a:endParaRPr>
                    </a:p>
                  </a:txBody>
                  <a:tcPr marL="8700" marR="8700" marT="8700" marB="0" anchor="b"/>
                </a:tc>
                <a:tc>
                  <a:txBody>
                    <a:bodyPr/>
                    <a:lstStyle/>
                    <a:p>
                      <a:pPr algn="l" fontAlgn="b"/>
                      <a:endParaRPr lang="tr-TR" sz="1000" b="0" i="0" u="none" strike="noStrike">
                        <a:solidFill>
                          <a:srgbClr val="000000"/>
                        </a:solidFill>
                        <a:effectLst/>
                        <a:latin typeface="Calibri"/>
                      </a:endParaRPr>
                    </a:p>
                  </a:txBody>
                  <a:tcPr marL="8700" marR="8700" marT="8700" marB="0" anchor="b"/>
                </a:tc>
              </a:tr>
              <a:tr h="423297">
                <a:tc>
                  <a:txBody>
                    <a:bodyPr/>
                    <a:lstStyle/>
                    <a:p>
                      <a:pPr algn="ctr" fontAlgn="ctr"/>
                      <a:r>
                        <a:rPr lang="tr-TR" sz="1200" b="1" u="none" strike="noStrike" dirty="0">
                          <a:solidFill>
                            <a:srgbClr val="FF0000"/>
                          </a:solidFill>
                          <a:effectLst/>
                        </a:rPr>
                        <a:t>19,89</a:t>
                      </a:r>
                      <a:endParaRPr lang="tr-TR" sz="1200" b="1" i="0" u="none" strike="noStrike" dirty="0">
                        <a:solidFill>
                          <a:srgbClr val="FF0000"/>
                        </a:solidFill>
                        <a:effectLst/>
                        <a:latin typeface="Calibri"/>
                      </a:endParaRPr>
                    </a:p>
                  </a:txBody>
                  <a:tcPr marL="8700" marR="8700" marT="8700" marB="0" anchor="ctr"/>
                </a:tc>
                <a:tc gridSpan="2">
                  <a:txBody>
                    <a:bodyPr/>
                    <a:lstStyle/>
                    <a:p>
                      <a:pPr algn="l" fontAlgn="ctr"/>
                      <a:r>
                        <a:rPr lang="tr-TR" sz="1200" b="1" u="none" strike="noStrike" dirty="0">
                          <a:solidFill>
                            <a:srgbClr val="FF0000"/>
                          </a:solidFill>
                          <a:effectLst/>
                        </a:rPr>
                        <a:t>STANDART SAPMA (S)</a:t>
                      </a:r>
                      <a:endParaRPr lang="tr-TR" sz="1200" b="1" i="0" u="none" strike="noStrike" dirty="0">
                        <a:solidFill>
                          <a:srgbClr val="FF0000"/>
                        </a:solidFill>
                        <a:effectLst/>
                        <a:latin typeface="Calibri"/>
                      </a:endParaRPr>
                    </a:p>
                  </a:txBody>
                  <a:tcPr marL="8700" marR="8700" marT="8700" marB="0" anchor="ctr"/>
                </a:tc>
                <a:tc hMerge="1">
                  <a:txBody>
                    <a:bodyPr/>
                    <a:lstStyle/>
                    <a:p>
                      <a:endParaRPr lang="tr-TR"/>
                    </a:p>
                  </a:txBody>
                  <a:tcPr/>
                </a:tc>
                <a:tc>
                  <a:txBody>
                    <a:bodyPr/>
                    <a:lstStyle/>
                    <a:p>
                      <a:pPr algn="l" fontAlgn="b"/>
                      <a:endParaRPr lang="tr-TR" sz="1000" b="0" i="0" u="none" strike="noStrike">
                        <a:solidFill>
                          <a:srgbClr val="000000"/>
                        </a:solidFill>
                        <a:effectLst/>
                        <a:latin typeface="Calibri"/>
                      </a:endParaRPr>
                    </a:p>
                  </a:txBody>
                  <a:tcPr marL="8700" marR="8700" marT="8700" marB="0" anchor="b"/>
                </a:tc>
                <a:tc>
                  <a:txBody>
                    <a:bodyPr/>
                    <a:lstStyle/>
                    <a:p>
                      <a:pPr algn="l" fontAlgn="b"/>
                      <a:endParaRPr lang="tr-TR" sz="1000" b="0" i="0" u="none" strike="noStrike" dirty="0">
                        <a:solidFill>
                          <a:srgbClr val="000000"/>
                        </a:solidFill>
                        <a:effectLst/>
                        <a:latin typeface="Calibri"/>
                      </a:endParaRPr>
                    </a:p>
                  </a:txBody>
                  <a:tcPr marL="8700" marR="8700" marT="8700" marB="0" anchor="b"/>
                </a:tc>
              </a:tr>
            </a:tbl>
          </a:graphicData>
        </a:graphic>
      </p:graphicFrame>
    </p:spTree>
    <p:extLst>
      <p:ext uri="{BB962C8B-B14F-4D97-AF65-F5344CB8AC3E}">
        <p14:creationId xmlns:p14="http://schemas.microsoft.com/office/powerpoint/2010/main" xmlns="" val="126504156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107504" y="138394"/>
            <a:ext cx="1735992" cy="2376264"/>
          </a:xfrm>
          <a:prstGeom prst="rect">
            <a:avLst/>
          </a:prstGeom>
        </p:spPr>
      </p:pic>
      <p:sp>
        <p:nvSpPr>
          <p:cNvPr id="6" name="Başlık 5"/>
          <p:cNvSpPr>
            <a:spLocks noGrp="1"/>
          </p:cNvSpPr>
          <p:nvPr>
            <p:ph type="ctrTitle"/>
          </p:nvPr>
        </p:nvSpPr>
        <p:spPr>
          <a:xfrm>
            <a:off x="2195736" y="145499"/>
            <a:ext cx="6192688" cy="835229"/>
          </a:xfrm>
        </p:spPr>
        <p:txBody>
          <a:bodyPr>
            <a:normAutofit fontScale="90000"/>
          </a:bodyPr>
          <a:lstStyle/>
          <a:p>
            <a:r>
              <a:rPr lang="tr-TR" dirty="0" smtClean="0">
                <a:solidFill>
                  <a:srgbClr val="7030A0"/>
                </a:solidFill>
                <a:latin typeface="Bookman Old Style" pitchFamily="18" charset="0"/>
              </a:rPr>
              <a:t>YENİ SİSTEM NE ZAMAN KABUL EDİLDİ ?</a:t>
            </a:r>
            <a:endParaRPr lang="tr-TR" dirty="0">
              <a:solidFill>
                <a:srgbClr val="7030A0"/>
              </a:solidFill>
              <a:latin typeface="Bookman Old Style" pitchFamily="18" charset="0"/>
            </a:endParaRPr>
          </a:p>
        </p:txBody>
      </p:sp>
      <p:sp>
        <p:nvSpPr>
          <p:cNvPr id="7" name="Alt Başlık 6"/>
          <p:cNvSpPr>
            <a:spLocks noGrp="1"/>
          </p:cNvSpPr>
          <p:nvPr>
            <p:ph type="subTitle" idx="1"/>
          </p:nvPr>
        </p:nvSpPr>
        <p:spPr>
          <a:xfrm>
            <a:off x="2195736" y="1556792"/>
            <a:ext cx="6262464" cy="4818130"/>
          </a:xfrm>
        </p:spPr>
        <p:txBody>
          <a:bodyPr>
            <a:normAutofit/>
          </a:bodyPr>
          <a:lstStyle/>
          <a:p>
            <a:r>
              <a:rPr lang="tr-TR" sz="2400" dirty="0" smtClean="0"/>
              <a:t>Bağıl Değerlendirme Sistemi «Muğla Sıtkı Koçman Üniversitesi Ön Lisans ve Lisans Eğitim-Öğretim Yönetmeliği» hükümlerine göre, </a:t>
            </a:r>
            <a:r>
              <a:rPr lang="tr-TR" sz="2400" dirty="0" smtClean="0">
                <a:solidFill>
                  <a:srgbClr val="FF0000"/>
                </a:solidFill>
              </a:rPr>
              <a:t>29 Ağustos 2012 tarih ve 465/11 Sayılı Senato Kararı </a:t>
            </a:r>
            <a:r>
              <a:rPr lang="tr-TR" sz="2400" dirty="0" smtClean="0"/>
              <a:t>ile yürürlüğe girmiştir. </a:t>
            </a:r>
          </a:p>
        </p:txBody>
      </p:sp>
    </p:spTree>
    <p:extLst>
      <p:ext uri="{BB962C8B-B14F-4D97-AF65-F5344CB8AC3E}">
        <p14:creationId xmlns:p14="http://schemas.microsoft.com/office/powerpoint/2010/main" xmlns="" val="339499666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107504" y="138394"/>
            <a:ext cx="1735992" cy="2376264"/>
          </a:xfrm>
          <a:prstGeom prst="rect">
            <a:avLst/>
          </a:prstGeom>
        </p:spPr>
      </p:pic>
      <p:sp>
        <p:nvSpPr>
          <p:cNvPr id="6" name="Başlık 5"/>
          <p:cNvSpPr>
            <a:spLocks noGrp="1"/>
          </p:cNvSpPr>
          <p:nvPr>
            <p:ph type="ctrTitle"/>
          </p:nvPr>
        </p:nvSpPr>
        <p:spPr>
          <a:xfrm>
            <a:off x="2195736" y="145499"/>
            <a:ext cx="6192688" cy="835229"/>
          </a:xfrm>
        </p:spPr>
        <p:txBody>
          <a:bodyPr>
            <a:normAutofit fontScale="90000"/>
          </a:bodyPr>
          <a:lstStyle/>
          <a:p>
            <a:r>
              <a:rPr lang="tr-TR" dirty="0" smtClean="0">
                <a:solidFill>
                  <a:srgbClr val="7030A0"/>
                </a:solidFill>
                <a:latin typeface="Bookman Old Style" pitchFamily="18" charset="0"/>
              </a:rPr>
              <a:t>BAĞIL NOT SİSTEMİ YÖNERGESİ</a:t>
            </a:r>
            <a:endParaRPr lang="tr-TR" dirty="0">
              <a:solidFill>
                <a:srgbClr val="7030A0"/>
              </a:solidFill>
              <a:latin typeface="Bookman Old Style" pitchFamily="18" charset="0"/>
            </a:endParaRPr>
          </a:p>
        </p:txBody>
      </p:sp>
      <p:sp>
        <p:nvSpPr>
          <p:cNvPr id="7" name="Alt Başlık 6"/>
          <p:cNvSpPr>
            <a:spLocks noGrp="1"/>
          </p:cNvSpPr>
          <p:nvPr>
            <p:ph type="subTitle" idx="1"/>
          </p:nvPr>
        </p:nvSpPr>
        <p:spPr>
          <a:xfrm>
            <a:off x="2195736" y="1556792"/>
            <a:ext cx="6262464" cy="4818130"/>
          </a:xfrm>
        </p:spPr>
        <p:txBody>
          <a:bodyPr>
            <a:normAutofit lnSpcReduction="10000"/>
          </a:bodyPr>
          <a:lstStyle/>
          <a:p>
            <a:r>
              <a:rPr lang="tr-TR" sz="2000" dirty="0" smtClean="0">
                <a:solidFill>
                  <a:srgbClr val="FF0000"/>
                </a:solidFill>
              </a:rPr>
              <a:t>Madde1: </a:t>
            </a:r>
            <a:r>
              <a:rPr lang="tr-TR" sz="2000" dirty="0" smtClean="0"/>
              <a:t>Yönergenin amacı, ders başarı notunun saptanmasında bağıl değerlendirme sisteminin uygulanması ile ilgili esasları belirlemektir. </a:t>
            </a:r>
          </a:p>
          <a:p>
            <a:r>
              <a:rPr lang="tr-TR" sz="2000" dirty="0" smtClean="0">
                <a:solidFill>
                  <a:srgbClr val="FF0000"/>
                </a:solidFill>
              </a:rPr>
              <a:t>Madde2: </a:t>
            </a:r>
            <a:r>
              <a:rPr lang="tr-TR" sz="2000" dirty="0" smtClean="0"/>
              <a:t>Yönerge, ders başarı notunun tespitinde bağıl değerlendirme sistemini uygulayan tüm fakülte, (Tıp Fakültesi hariç) yüksekokullar ve meslek yüksekokullarını kapsar. </a:t>
            </a:r>
          </a:p>
          <a:p>
            <a:r>
              <a:rPr lang="tr-TR" sz="2000" dirty="0" smtClean="0">
                <a:solidFill>
                  <a:srgbClr val="FF0000"/>
                </a:solidFill>
              </a:rPr>
              <a:t>Madde3: </a:t>
            </a:r>
            <a:r>
              <a:rPr lang="tr-TR" sz="2000" dirty="0" smtClean="0"/>
              <a:t>27 Ağustos 2012 tarih ve 28038 sayılı Resmi Gazete’ de yayımlanarak yürürlüğe giren «Muğla Üniversitesi Önlisans ve Lisans Eğitim-Öğretim Yönetmeliği» hükümlerine göre hazırlanmıştır.  </a:t>
            </a:r>
            <a:endParaRPr lang="tr-TR" sz="2000" dirty="0"/>
          </a:p>
          <a:p>
            <a:r>
              <a:rPr lang="tr-TR" sz="2000" dirty="0" smtClean="0">
                <a:solidFill>
                  <a:srgbClr val="3366CC"/>
                </a:solidFill>
              </a:rPr>
              <a:t> </a:t>
            </a:r>
            <a:endParaRPr lang="tr-TR" sz="2000" dirty="0">
              <a:solidFill>
                <a:srgbClr val="3366CC"/>
              </a:solidFill>
            </a:endParaRPr>
          </a:p>
        </p:txBody>
      </p:sp>
    </p:spTree>
    <p:extLst>
      <p:ext uri="{BB962C8B-B14F-4D97-AF65-F5344CB8AC3E}">
        <p14:creationId xmlns:p14="http://schemas.microsoft.com/office/powerpoint/2010/main" xmlns="" val="288440690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107504" y="138394"/>
            <a:ext cx="1735992" cy="2376264"/>
          </a:xfrm>
          <a:prstGeom prst="rect">
            <a:avLst/>
          </a:prstGeom>
        </p:spPr>
      </p:pic>
      <p:sp>
        <p:nvSpPr>
          <p:cNvPr id="7" name="Alt Başlık 6"/>
          <p:cNvSpPr>
            <a:spLocks noGrp="1"/>
          </p:cNvSpPr>
          <p:nvPr>
            <p:ph type="subTitle" idx="1"/>
          </p:nvPr>
        </p:nvSpPr>
        <p:spPr>
          <a:xfrm>
            <a:off x="2195736" y="1556792"/>
            <a:ext cx="6262464" cy="4818130"/>
          </a:xfrm>
        </p:spPr>
        <p:txBody>
          <a:bodyPr>
            <a:normAutofit/>
          </a:bodyPr>
          <a:lstStyle/>
          <a:p>
            <a:r>
              <a:rPr lang="tr-TR" sz="2000" dirty="0" smtClean="0">
                <a:solidFill>
                  <a:srgbClr val="FF0000"/>
                </a:solidFill>
              </a:rPr>
              <a:t>Madde4: </a:t>
            </a:r>
            <a:r>
              <a:rPr lang="tr-TR" sz="2000" dirty="0" smtClean="0"/>
              <a:t>Bu yönergenin uygulanmasında; </a:t>
            </a:r>
          </a:p>
          <a:p>
            <a:r>
              <a:rPr lang="tr-TR" sz="2000" dirty="0" smtClean="0">
                <a:solidFill>
                  <a:srgbClr val="FF0000"/>
                </a:solidFill>
              </a:rPr>
              <a:t>a)Değerlendirme: </a:t>
            </a:r>
            <a:r>
              <a:rPr lang="tr-TR" sz="2000" dirty="0" smtClean="0"/>
              <a:t>Öğrenci puanının bir ölçütle (bağıl-mutlak) karşılaştırarak bir değer yargısına ve/veya karara varma işlemidir. </a:t>
            </a:r>
          </a:p>
          <a:p>
            <a:r>
              <a:rPr lang="tr-TR" sz="2000" dirty="0" smtClean="0">
                <a:solidFill>
                  <a:srgbClr val="FF0000"/>
                </a:solidFill>
              </a:rPr>
              <a:t>b)Bağıl Değerlendirme: </a:t>
            </a:r>
            <a:r>
              <a:rPr lang="tr-TR" sz="2000" dirty="0" smtClean="0"/>
              <a:t>Öğrencilerin yarıyıl içi çalışmaları (</a:t>
            </a:r>
            <a:r>
              <a:rPr lang="tr-TR" sz="2000" dirty="0" err="1" smtClean="0"/>
              <a:t>laboratuar</a:t>
            </a:r>
            <a:r>
              <a:rPr lang="tr-TR" sz="2000" dirty="0" smtClean="0"/>
              <a:t>, kısa sınav, ödev, vb..) ile ara sınav ve yarıyıl sonu sınavı katkı paylarına göre, hesaplanan ağırlıklı ortalamasını, sınıftaki o dersin diğer öğrencilerin puanlarını dikkate alarak başarı düzeyini belirleyen bir sistemdir.    </a:t>
            </a:r>
            <a:endParaRPr lang="tr-TR" sz="2000" dirty="0"/>
          </a:p>
        </p:txBody>
      </p:sp>
    </p:spTree>
    <p:extLst>
      <p:ext uri="{BB962C8B-B14F-4D97-AF65-F5344CB8AC3E}">
        <p14:creationId xmlns:p14="http://schemas.microsoft.com/office/powerpoint/2010/main" xmlns="" val="346496207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107504" y="138394"/>
            <a:ext cx="1735992" cy="2376264"/>
          </a:xfrm>
          <a:prstGeom prst="rect">
            <a:avLst/>
          </a:prstGeom>
        </p:spPr>
      </p:pic>
      <p:sp>
        <p:nvSpPr>
          <p:cNvPr id="7" name="Alt Başlık 6"/>
          <p:cNvSpPr>
            <a:spLocks noGrp="1"/>
          </p:cNvSpPr>
          <p:nvPr>
            <p:ph type="subTitle" idx="1"/>
          </p:nvPr>
        </p:nvSpPr>
        <p:spPr>
          <a:xfrm>
            <a:off x="2195736" y="1556792"/>
            <a:ext cx="6262464" cy="4818130"/>
          </a:xfrm>
        </p:spPr>
        <p:txBody>
          <a:bodyPr>
            <a:normAutofit/>
          </a:bodyPr>
          <a:lstStyle/>
          <a:p>
            <a:r>
              <a:rPr lang="tr-TR" sz="2000" dirty="0" smtClean="0">
                <a:solidFill>
                  <a:srgbClr val="FF0000"/>
                </a:solidFill>
              </a:rPr>
              <a:t>c)Ham Başarı Puanı: </a:t>
            </a:r>
            <a:r>
              <a:rPr lang="tr-TR" sz="2000" dirty="0" smtClean="0"/>
              <a:t>100 puan üzerinden öğrencinin bir dersten yarıyıl içi çalışmaları, ara sınav, ve yarıyıl sonu sınavlarından hesaplanan ağırlıklı nottur.</a:t>
            </a:r>
          </a:p>
          <a:p>
            <a:r>
              <a:rPr lang="tr-TR" sz="2000" dirty="0" smtClean="0">
                <a:solidFill>
                  <a:srgbClr val="FF0000"/>
                </a:solidFill>
              </a:rPr>
              <a:t>d)Ham Başarı Puanı Alt Limiti (HBAL): </a:t>
            </a:r>
            <a:r>
              <a:rPr lang="tr-TR" sz="2000" dirty="0" smtClean="0"/>
              <a:t>kesin kalma-geçme sınırı için belirlenmiş olan ham başarı notu sinsinden alt limittir. </a:t>
            </a:r>
          </a:p>
          <a:p>
            <a:r>
              <a:rPr lang="tr-TR" sz="2000" dirty="0">
                <a:solidFill>
                  <a:srgbClr val="FF0000"/>
                </a:solidFill>
              </a:rPr>
              <a:t>e)Sınıf Ortalaması: </a:t>
            </a:r>
            <a:r>
              <a:rPr lang="tr-TR" sz="2000" dirty="0"/>
              <a:t>Sınıfta ders alan öğrencilerin bağıl değerlendirmeye katılan ağırlıklı notlarının ortalamasıdır.</a:t>
            </a:r>
          </a:p>
          <a:p>
            <a:endParaRPr lang="tr-TR" sz="2000" dirty="0"/>
          </a:p>
          <a:p>
            <a:endParaRPr lang="tr-TR" sz="2000" dirty="0"/>
          </a:p>
        </p:txBody>
      </p:sp>
    </p:spTree>
    <p:extLst>
      <p:ext uri="{BB962C8B-B14F-4D97-AF65-F5344CB8AC3E}">
        <p14:creationId xmlns:p14="http://schemas.microsoft.com/office/powerpoint/2010/main" xmlns="" val="356587014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107504" y="138394"/>
            <a:ext cx="1735992" cy="2376264"/>
          </a:xfrm>
          <a:prstGeom prst="rect">
            <a:avLst/>
          </a:prstGeom>
        </p:spPr>
      </p:pic>
      <p:sp>
        <p:nvSpPr>
          <p:cNvPr id="7" name="Alt Başlık 6"/>
          <p:cNvSpPr>
            <a:spLocks noGrp="1"/>
          </p:cNvSpPr>
          <p:nvPr>
            <p:ph type="subTitle" idx="1"/>
          </p:nvPr>
        </p:nvSpPr>
        <p:spPr>
          <a:xfrm>
            <a:off x="2195736" y="1556792"/>
            <a:ext cx="6262464" cy="4818130"/>
          </a:xfrm>
        </p:spPr>
        <p:txBody>
          <a:bodyPr>
            <a:normAutofit/>
          </a:bodyPr>
          <a:lstStyle/>
          <a:p>
            <a:r>
              <a:rPr lang="tr-TR" sz="2000" dirty="0" smtClean="0">
                <a:solidFill>
                  <a:srgbClr val="FF0000"/>
                </a:solidFill>
              </a:rPr>
              <a:t>f)Bağıl Değerlendirme Katma Limiti (BDKL): </a:t>
            </a:r>
            <a:r>
              <a:rPr lang="tr-TR" sz="2000" dirty="0" smtClean="0"/>
              <a:t>Bağıl değerlendirmeye alınacak öğrenci başarı notlarının 100 puan üzerinden belirlenen alt sınırıdır. BDKL altında kalan öğrencilere doğrudan FF notu verilir ve bağıl değerlendirmeye katılmazlar. </a:t>
            </a:r>
            <a:endParaRPr lang="tr-TR" sz="2000" dirty="0"/>
          </a:p>
          <a:p>
            <a:endParaRPr lang="tr-TR" sz="2000" dirty="0"/>
          </a:p>
        </p:txBody>
      </p:sp>
    </p:spTree>
    <p:extLst>
      <p:ext uri="{BB962C8B-B14F-4D97-AF65-F5344CB8AC3E}">
        <p14:creationId xmlns:p14="http://schemas.microsoft.com/office/powerpoint/2010/main" xmlns="" val="159496628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107504" y="138394"/>
            <a:ext cx="1735992" cy="2376264"/>
          </a:xfrm>
          <a:prstGeom prst="rect">
            <a:avLst/>
          </a:prstGeom>
        </p:spPr>
      </p:pic>
      <p:sp>
        <p:nvSpPr>
          <p:cNvPr id="7" name="Alt Başlık 6"/>
          <p:cNvSpPr>
            <a:spLocks noGrp="1"/>
          </p:cNvSpPr>
          <p:nvPr>
            <p:ph type="subTitle" idx="1"/>
          </p:nvPr>
        </p:nvSpPr>
        <p:spPr>
          <a:xfrm>
            <a:off x="2195736" y="1556792"/>
            <a:ext cx="6262464" cy="4818130"/>
          </a:xfrm>
        </p:spPr>
        <p:txBody>
          <a:bodyPr>
            <a:normAutofit fontScale="92500"/>
          </a:bodyPr>
          <a:lstStyle/>
          <a:p>
            <a:r>
              <a:rPr lang="tr-TR" sz="2000" dirty="0" smtClean="0">
                <a:solidFill>
                  <a:srgbClr val="FF0000"/>
                </a:solidFill>
              </a:rPr>
              <a:t>Madde5: </a:t>
            </a:r>
            <a:r>
              <a:rPr lang="tr-TR" sz="2000" dirty="0" smtClean="0"/>
              <a:t>(1) Yarıyıl sonu sınavına hakkı olduğu halde girmeyen ya da devamsızlık sebebi ile girmeyen öğrencilerin notları bağıl değerlendirmeye dahil edilmez. Devamsızlıktan kalan öğrenciler TT, girmeyen öğrenciler FF harf notu alarak kalırlar. Ders başarı notunun tespitinde bağıl değerlendirmeye katma limiti (BDKL)üzerinden kalan öğrenci sayısına bağlı olarak, aşağıdaki yöntemlerden biri uygulanır.</a:t>
            </a:r>
          </a:p>
          <a:p>
            <a:r>
              <a:rPr lang="tr-TR" sz="2000" dirty="0" smtClean="0">
                <a:solidFill>
                  <a:srgbClr val="FF0000"/>
                </a:solidFill>
              </a:rPr>
              <a:t>a)</a:t>
            </a:r>
            <a:r>
              <a:rPr lang="tr-TR" sz="2000" dirty="0" smtClean="0"/>
              <a:t>Öğrenci sayısı 30 (otuz) ve üzerinde ise bağıl değerlendirmeye katma limiti (BDKL)  ile ham başarı puanı alt limiti (HBAL) sıfır alınır ve aşağıda eşitlikleri verilen standart skorlardan elde edilen T-</a:t>
            </a:r>
            <a:r>
              <a:rPr lang="tr-TR" sz="2000" dirty="0" err="1" smtClean="0"/>
              <a:t>Skor’ları</a:t>
            </a:r>
            <a:r>
              <a:rPr lang="tr-TR" sz="2000" dirty="0" smtClean="0"/>
              <a:t> kullanılarak Çizelge1’deki dağılıma göre harfli notlar belirlenir. </a:t>
            </a:r>
            <a:endParaRPr lang="tr-TR" sz="2000" dirty="0"/>
          </a:p>
        </p:txBody>
      </p:sp>
    </p:spTree>
    <p:extLst>
      <p:ext uri="{BB962C8B-B14F-4D97-AF65-F5344CB8AC3E}">
        <p14:creationId xmlns:p14="http://schemas.microsoft.com/office/powerpoint/2010/main" xmlns="" val="49986341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107504" y="138394"/>
            <a:ext cx="1735992" cy="2376264"/>
          </a:xfrm>
          <a:prstGeom prst="rect">
            <a:avLst/>
          </a:prstGeom>
        </p:spPr>
      </p:pic>
      <p:sp>
        <p:nvSpPr>
          <p:cNvPr id="7" name="Alt Başlık 6"/>
          <p:cNvSpPr>
            <a:spLocks noGrp="1"/>
          </p:cNvSpPr>
          <p:nvPr>
            <p:ph type="subTitle" idx="1"/>
          </p:nvPr>
        </p:nvSpPr>
        <p:spPr>
          <a:xfrm>
            <a:off x="2123728" y="476672"/>
            <a:ext cx="6334472" cy="5898250"/>
          </a:xfrm>
        </p:spPr>
        <p:txBody>
          <a:bodyPr>
            <a:normAutofit/>
          </a:bodyPr>
          <a:lstStyle/>
          <a:p>
            <a:endParaRPr lang="tr-TR" sz="2000" dirty="0"/>
          </a:p>
          <a:p>
            <a:r>
              <a:rPr lang="tr-TR" sz="2000" dirty="0"/>
              <a:t> </a:t>
            </a:r>
            <a:endParaRPr lang="tr-TR" sz="2000" dirty="0" smtClean="0"/>
          </a:p>
          <a:p>
            <a:endParaRPr lang="tr-TR" sz="2000" dirty="0" smtClean="0"/>
          </a:p>
          <a:p>
            <a:endParaRPr lang="tr-TR" sz="2000" dirty="0"/>
          </a:p>
          <a:p>
            <a:r>
              <a:rPr lang="tr-TR" sz="2000" dirty="0"/>
              <a:t>                                       </a:t>
            </a:r>
            <a:endParaRPr lang="tr-TR" sz="2000" dirty="0" smtClean="0"/>
          </a:p>
          <a:p>
            <a:endParaRPr lang="tr-TR" sz="2000" dirty="0"/>
          </a:p>
          <a:p>
            <a:endParaRPr lang="tr-TR" sz="2000" dirty="0" smtClean="0"/>
          </a:p>
          <a:p>
            <a:r>
              <a:rPr lang="tr-TR" sz="2000" dirty="0" smtClean="0">
                <a:solidFill>
                  <a:srgbClr val="FF0000"/>
                </a:solidFill>
              </a:rPr>
              <a:t>X:</a:t>
            </a:r>
            <a:r>
              <a:rPr lang="tr-TR" sz="2000" dirty="0" smtClean="0"/>
              <a:t>Öğrencinin </a:t>
            </a:r>
            <a:r>
              <a:rPr lang="tr-TR" sz="2000" dirty="0"/>
              <a:t>Ham Başarı Notu</a:t>
            </a:r>
          </a:p>
          <a:p>
            <a:r>
              <a:rPr lang="tr-TR" sz="2000" dirty="0" smtClean="0">
                <a:solidFill>
                  <a:srgbClr val="FF0000"/>
                </a:solidFill>
              </a:rPr>
              <a:t>µ:</a:t>
            </a:r>
            <a:r>
              <a:rPr lang="tr-TR" sz="2000" dirty="0" smtClean="0"/>
              <a:t>Ham </a:t>
            </a:r>
            <a:r>
              <a:rPr lang="tr-TR" sz="2000" dirty="0"/>
              <a:t>Başarı Notlarının Sınıf Ortalaması</a:t>
            </a:r>
          </a:p>
          <a:p>
            <a:r>
              <a:rPr lang="tr-TR" sz="2000" dirty="0" smtClean="0">
                <a:solidFill>
                  <a:srgbClr val="FF0000"/>
                </a:solidFill>
              </a:rPr>
              <a:t>S:</a:t>
            </a:r>
            <a:r>
              <a:rPr lang="tr-TR" sz="2000" dirty="0" smtClean="0"/>
              <a:t>Standart </a:t>
            </a:r>
            <a:r>
              <a:rPr lang="tr-TR" sz="2000" dirty="0"/>
              <a:t>Sapma</a:t>
            </a:r>
          </a:p>
          <a:p>
            <a:r>
              <a:rPr lang="tr-TR" sz="2000" dirty="0" smtClean="0">
                <a:solidFill>
                  <a:srgbClr val="FF0000"/>
                </a:solidFill>
              </a:rPr>
              <a:t>N:</a:t>
            </a:r>
            <a:r>
              <a:rPr lang="tr-TR" sz="2000" dirty="0" smtClean="0"/>
              <a:t>Sınıftaki </a:t>
            </a:r>
            <a:r>
              <a:rPr lang="tr-TR" sz="2000" dirty="0"/>
              <a:t>Bağıl Değerlendirmeye Giren Öğrenci Sayısı (BDKL Üzerindeki Öğrenci Sayısı)</a:t>
            </a:r>
          </a:p>
          <a:p>
            <a:endParaRPr lang="tr-TR" sz="2000" dirty="0">
              <a:solidFill>
                <a:srgbClr val="3366CC"/>
              </a:solidFill>
            </a:endParaRPr>
          </a:p>
        </p:txBody>
      </p:sp>
      <p:pic>
        <p:nvPicPr>
          <p:cNvPr id="5" name="Resim 4" descr="http://ogrenci.inonu.edu.tr/duyuru/bagil_hesaplama11.jpg"/>
          <p:cNvPicPr/>
          <p:nvPr/>
        </p:nvPicPr>
        <p:blipFill>
          <a:blip r:embed="rId3" cstate="print"/>
          <a:srcRect/>
          <a:stretch>
            <a:fillRect/>
          </a:stretch>
        </p:blipFill>
        <p:spPr bwMode="auto">
          <a:xfrm>
            <a:off x="2339752" y="764704"/>
            <a:ext cx="4752528" cy="2304256"/>
          </a:xfrm>
          <a:prstGeom prst="rect">
            <a:avLst/>
          </a:prstGeom>
          <a:noFill/>
          <a:ln w="9525">
            <a:noFill/>
            <a:miter lim="800000"/>
            <a:headEnd/>
            <a:tailEnd/>
          </a:ln>
        </p:spPr>
      </p:pic>
    </p:spTree>
    <p:extLst>
      <p:ext uri="{BB962C8B-B14F-4D97-AF65-F5344CB8AC3E}">
        <p14:creationId xmlns:p14="http://schemas.microsoft.com/office/powerpoint/2010/main" xmlns="" val="139040132"/>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umba">
  <a:themeElements>
    <a:clrScheme name="Eczacı">
      <a:dk1>
        <a:sysClr val="windowText" lastClr="000000"/>
      </a:dk1>
      <a:lt1>
        <a:sysClr val="window" lastClr="FFFFFF"/>
      </a:lt1>
      <a:dk2>
        <a:srgbClr val="564B3C"/>
      </a:dk2>
      <a:lt2>
        <a:srgbClr val="ECEDD1"/>
      </a:lt2>
      <a:accent1>
        <a:srgbClr val="93A299"/>
      </a:accent1>
      <a:accent2>
        <a:srgbClr val="CF543F"/>
      </a:accent2>
      <a:accent3>
        <a:srgbClr val="B5AE53"/>
      </a:accent3>
      <a:accent4>
        <a:srgbClr val="848058"/>
      </a:accent4>
      <a:accent5>
        <a:srgbClr val="E8B54D"/>
      </a:accent5>
      <a:accent6>
        <a:srgbClr val="786C71"/>
      </a:accent6>
      <a:hlink>
        <a:srgbClr val="CCCC00"/>
      </a:hlink>
      <a:folHlink>
        <a:srgbClr val="B2B2B2"/>
      </a:folHlink>
    </a:clrScheme>
    <a:fontScheme name="Cumba">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Cumba">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298</TotalTime>
  <Words>2574</Words>
  <Application>Microsoft Office PowerPoint</Application>
  <PresentationFormat>Ekran Gösterisi (4:3)</PresentationFormat>
  <Paragraphs>1554</Paragraphs>
  <Slides>28</Slides>
  <Notes>0</Notes>
  <HiddenSlides>0</HiddenSlides>
  <MMClips>0</MMClips>
  <ScaleCrop>false</ScaleCrop>
  <HeadingPairs>
    <vt:vector size="4" baseType="variant">
      <vt:variant>
        <vt:lpstr>Tema</vt:lpstr>
      </vt:variant>
      <vt:variant>
        <vt:i4>1</vt:i4>
      </vt:variant>
      <vt:variant>
        <vt:lpstr>Slayt Başlıkları</vt:lpstr>
      </vt:variant>
      <vt:variant>
        <vt:i4>28</vt:i4>
      </vt:variant>
    </vt:vector>
  </HeadingPairs>
  <TitlesOfParts>
    <vt:vector size="29" baseType="lpstr">
      <vt:lpstr>Cumba</vt:lpstr>
      <vt:lpstr>BAĞIL NOT SİSTEMİ </vt:lpstr>
      <vt:lpstr>BAĞIL NOT SİSTEMİ NEDİR ?</vt:lpstr>
      <vt:lpstr>YENİ SİSTEM NE ZAMAN KABUL EDİLDİ ?</vt:lpstr>
      <vt:lpstr>BAĞIL NOT SİSTEMİ YÖNERGESİ</vt:lpstr>
      <vt:lpstr>Slayt 5</vt:lpstr>
      <vt:lpstr>Slayt 6</vt:lpstr>
      <vt:lpstr>Slayt 7</vt:lpstr>
      <vt:lpstr>Slayt 8</vt:lpstr>
      <vt:lpstr>Slayt 9</vt:lpstr>
      <vt:lpstr>Slayt 10</vt:lpstr>
      <vt:lpstr>Slayt 11</vt:lpstr>
      <vt:lpstr>Slayt 12</vt:lpstr>
      <vt:lpstr>Slayt 13</vt:lpstr>
      <vt:lpstr>Slayt 14</vt:lpstr>
      <vt:lpstr>Slayt 15</vt:lpstr>
      <vt:lpstr>Slayt 16</vt:lpstr>
      <vt:lpstr>AVANTAJLARI</vt:lpstr>
      <vt:lpstr>NASIL UYGULANACAK</vt:lpstr>
      <vt:lpstr>NASIL UYGULANACAK</vt:lpstr>
      <vt:lpstr>muafiyetler</vt:lpstr>
      <vt:lpstr>ÖRNEK UYGULAMALAR</vt:lpstr>
      <vt:lpstr>Slayt 22</vt:lpstr>
      <vt:lpstr>Slayt 23</vt:lpstr>
      <vt:lpstr>Slayt 24</vt:lpstr>
      <vt:lpstr>Slayt 25</vt:lpstr>
      <vt:lpstr>Slayt 26</vt:lpstr>
      <vt:lpstr>Slayt 27</vt:lpstr>
      <vt:lpstr>Slayt 28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BAĞIL NOT SİSTEMİ</dc:title>
  <dc:creator>Win 7 X64 TR (2013)</dc:creator>
  <cp:lastModifiedBy>Bilgi İşlem</cp:lastModifiedBy>
  <cp:revision>47</cp:revision>
  <dcterms:created xsi:type="dcterms:W3CDTF">2012-12-17T16:08:41Z</dcterms:created>
  <dcterms:modified xsi:type="dcterms:W3CDTF">2012-12-31T09:20:55Z</dcterms:modified>
</cp:coreProperties>
</file>